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799" r:id="rId2"/>
    <p:sldId id="3805" r:id="rId3"/>
    <p:sldId id="3804" r:id="rId4"/>
    <p:sldId id="3800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054" autoAdjust="0"/>
    <p:restoredTop sz="94660"/>
  </p:normalViewPr>
  <p:slideViewPr>
    <p:cSldViewPr snapToGrid="0">
      <p:cViewPr>
        <p:scale>
          <a:sx n="70" d="100"/>
          <a:sy n="70" d="100"/>
        </p:scale>
        <p:origin x="-414" y="-103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2023/7/22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2023/7/22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2023/7/22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2023/7/22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2023/7/22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2023/7/22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2023/7/22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2023/7/22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2023/7/22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2023/7/22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2023/7/22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2023/7/22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主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耶稣基督十字架上的死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天父施加的刑罚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并非永远的刑罚，乃是完全的清偿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“替代受罚”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（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penal substitution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）</a:t>
            </a:r>
            <a:endParaRPr lang="zh-CN" altLang="en-US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0754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基督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代赎的四方面：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罪人本应受罚而死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——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主耶稣的牺牲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Sacrifice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罪人本应背负神对罪的愤怒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——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主耶稣的挽回 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Propitiation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罪人本应因罪与神隔绝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——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和好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Reconciliation 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罪人本应被罪和魔鬼永远捆绑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——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赎回 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Redemption </a:t>
            </a:r>
            <a:endParaRPr lang="en-US" altLang="zh-CN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1065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6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主</a:t>
            </a:r>
            <a:r>
              <a:rPr lang="zh-CN" altLang="en-US" sz="3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耶稣基督从谁手中赎回罪人？</a:t>
            </a: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赎金</a:t>
            </a: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：主耶稣</a:t>
            </a: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赎金</a:t>
            </a: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给谁？</a:t>
            </a:r>
          </a:p>
          <a:p>
            <a:pPr marL="1028700" lvl="1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	赎金不是给魔鬼！</a:t>
            </a:r>
          </a:p>
          <a:p>
            <a:pPr marL="1028700" lvl="1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	赎金不是给父神！</a:t>
            </a:r>
          </a:p>
        </p:txBody>
      </p:sp>
    </p:spTree>
    <p:extLst>
      <p:ext uri="{BB962C8B-B14F-4D97-AF65-F5344CB8AC3E}">
        <p14:creationId xmlns:p14="http://schemas.microsoft.com/office/powerpoint/2010/main" val="3010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6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主</a:t>
            </a:r>
            <a:r>
              <a:rPr lang="zh-CN" altLang="en-US" sz="3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耶稣</a:t>
            </a:r>
            <a:r>
              <a:rPr lang="zh-CN" altLang="en-US" sz="36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“降在阴间”？</a:t>
            </a:r>
            <a:endParaRPr lang="en-US" altLang="zh-CN" sz="36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3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       当</a:t>
            </a: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我们背诵使徒信经</a:t>
            </a:r>
            <a:r>
              <a:rPr lang="zh-CN" altLang="en-US" sz="3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时，宣告</a:t>
            </a: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上帝的独生子“</a:t>
            </a:r>
            <a:r>
              <a:rPr lang="zh-CN" altLang="en-US" sz="36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降在阴间</a:t>
            </a: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”，那是表达我们坚信，受死埋葬的主耶稣，已经</a:t>
            </a:r>
            <a:r>
              <a:rPr lang="zh-CN" altLang="en-US" sz="36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亲自彻底经历了“死亡”的范畴和力量的可怕</a:t>
            </a: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，那是与上帝隔绝、承受上帝对罪之公义忿怒及刑罚的可怕</a:t>
            </a:r>
            <a:r>
              <a:rPr lang="zh-CN" altLang="en-US" sz="3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！</a:t>
            </a:r>
            <a:endParaRPr lang="en-US" altLang="zh-CN" sz="36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3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        主耶稣不仅</a:t>
            </a: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在肉体受死，而且还在心灵上</a:t>
            </a:r>
            <a:r>
              <a:rPr lang="zh-CN" altLang="en-US" sz="3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为</a:t>
            </a: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我们</a:t>
            </a:r>
            <a:r>
              <a:rPr lang="zh-CN" altLang="en-US" sz="3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忍受</a:t>
            </a: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被定罪和死亡之痛苦。</a:t>
            </a:r>
            <a:endParaRPr lang="en-US" altLang="zh-CN" sz="36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endParaRPr lang="zh-CN" altLang="en-US" sz="36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3463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12570</TotalTime>
  <Words>124</Words>
  <Application>Microsoft Office PowerPoint</Application>
  <PresentationFormat>全屏显示(4:3)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Windows 用户</cp:lastModifiedBy>
  <cp:revision>1163</cp:revision>
  <dcterms:created xsi:type="dcterms:W3CDTF">2018-02-16T18:09:56Z</dcterms:created>
  <dcterms:modified xsi:type="dcterms:W3CDTF">2023-07-23T05:13:13Z</dcterms:modified>
</cp:coreProperties>
</file>