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50" r:id="rId2"/>
    <p:sldId id="3779" r:id="rId3"/>
    <p:sldId id="3780" r:id="rId4"/>
    <p:sldId id="3774" r:id="rId5"/>
    <p:sldId id="378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80" d="100"/>
          <a:sy n="80" d="100"/>
        </p:scale>
        <p:origin x="-156" y="-7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imawusi.net/2021/03/22/trichotomy-a-beachhead-for-gnostic-influence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的组成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一元论（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Monism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二元论（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Dichotomy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三元论（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Trichotomy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9431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的整合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性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人整合地被造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人整合地被救赎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身体灵魂整合性的洁净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诺斯底主义的异端</a:t>
            </a:r>
          </a:p>
          <a:p>
            <a:pPr lvl="1" algn="l">
              <a:lnSpc>
                <a:spcPct val="112000"/>
              </a:lnSpc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第一，	苦待己身，恨恶身体。</a:t>
            </a:r>
          </a:p>
          <a:p>
            <a:pPr lvl="1" algn="l">
              <a:lnSpc>
                <a:spcPct val="112000"/>
              </a:lnSpc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第二，	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肆意放纵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肉体的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情欲，并不认罪。</a:t>
            </a: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45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二元论（灵魂一体）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圣经常常互换“灵”和“魂”二字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主耶稣从未将“灵”与“魂”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分开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保罗将“灵”视同为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“灵魂”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雅各将“人的灵”与“人的灵魂”等同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圣经从未指出“灵”与“魂”的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区别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身体灵魂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整合性的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全人的敬拜</a:t>
            </a:r>
          </a:p>
        </p:txBody>
      </p:sp>
    </p:spTree>
    <p:extLst>
      <p:ext uri="{BB962C8B-B14F-4D97-AF65-F5344CB8AC3E}">
        <p14:creationId xmlns:p14="http://schemas.microsoft.com/office/powerpoint/2010/main" val="21845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三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元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论（灵与魂分开）者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的经文依据的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偏差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帖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前 </a:t>
            </a:r>
            <a:r>
              <a:rPr lang="en-US" altLang="zh-CN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5:23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来 </a:t>
            </a:r>
            <a:r>
              <a:rPr lang="en-US" altLang="zh-CN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4:12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前 </a:t>
            </a:r>
            <a:r>
              <a:rPr lang="en-US" altLang="zh-CN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2:14-3:4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前 </a:t>
            </a:r>
            <a:r>
              <a:rPr lang="en-US" altLang="zh-CN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14:14</a:t>
            </a: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24946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2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伯克富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Louis </a:t>
            </a:r>
            <a:r>
              <a:rPr lang="en-US" altLang="zh-CN" sz="3400" b="1" u="sng" spc="100" dirty="0" err="1" smtClean="0">
                <a:solidFill>
                  <a:schemeClr val="bg1"/>
                </a:solidFill>
                <a:ea typeface="微软雅黑" panose="020B0503020204020204" pitchFamily="34" charset="-122"/>
              </a:rPr>
              <a:t>Berkhof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人性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三元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论的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概念源自希腊哲学</a:t>
            </a: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圣经关于人性组成的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描绘是二元论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人的每一个行动，都被视为全人的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行动</a:t>
            </a:r>
            <a:endParaRPr lang="zh-CN" altLang="en-US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身体与灵魂的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对立毫无圣经根据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0" lvl="1" algn="l">
              <a:lnSpc>
                <a:spcPct val="112000"/>
              </a:lnSpc>
              <a:spcBef>
                <a:spcPts val="1000"/>
              </a:spcBef>
            </a:pP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0" lvl="1" algn="l">
              <a:lnSpc>
                <a:spcPct val="112000"/>
              </a:lnSpc>
              <a:spcBef>
                <a:spcPts val="1000"/>
              </a:spcBef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人性三元论的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危害</a:t>
            </a:r>
            <a:endParaRPr lang="en-US" altLang="zh-CN" sz="34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0" lvl="1" algn="l">
              <a:lnSpc>
                <a:spcPct val="112000"/>
              </a:lnSpc>
              <a:spcBef>
                <a:spcPts val="1000"/>
              </a:spcBef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《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三分人论：诺斯底派影响的滩头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堡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》</a:t>
            </a:r>
          </a:p>
          <a:p>
            <a:pPr marL="0" lvl="1" algn="l">
              <a:lnSpc>
                <a:spcPct val="112000"/>
              </a:lnSpc>
              <a:spcBef>
                <a:spcPts val="1000"/>
              </a:spcBef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Trichotomy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: A Beachhead for Gnostic 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Influences</a:t>
            </a:r>
          </a:p>
          <a:p>
            <a:pPr marL="0" lvl="1" algn="l">
              <a:lnSpc>
                <a:spcPct val="112000"/>
              </a:lnSpc>
              <a:spcBef>
                <a:spcPts val="1000"/>
              </a:spcBef>
            </a:pP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(Link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: </a:t>
            </a: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  <a:hlinkClick r:id="rId2"/>
              </a:rPr>
              <a:t>https</a:t>
            </a:r>
            <a:r>
              <a:rPr lang="en-US" altLang="zh-CN" sz="2400" b="1" spc="100" dirty="0">
                <a:solidFill>
                  <a:schemeClr val="bg1"/>
                </a:solidFill>
                <a:ea typeface="微软雅黑" panose="020B0503020204020204" pitchFamily="34" charset="-122"/>
                <a:hlinkClick r:id="rId2"/>
              </a:rPr>
              <a:t>://yimawusi.net/2021/03/22/trichotomy-a-beachhead-for-gnostic-influences</a:t>
            </a: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  <a:hlinkClick r:id="rId2"/>
              </a:rPr>
              <a:t>/</a:t>
            </a:r>
            <a:r>
              <a:rPr lang="en-US" altLang="zh-CN" sz="2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)</a:t>
            </a:r>
            <a:endParaRPr lang="en-US" altLang="zh-CN" sz="2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809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12122</TotalTime>
  <Words>128</Words>
  <Application>Microsoft Office PowerPoint</Application>
  <PresentationFormat>全屏显示(4:3)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Windows 用户</cp:lastModifiedBy>
  <cp:revision>1139</cp:revision>
  <dcterms:created xsi:type="dcterms:W3CDTF">2018-02-16T18:09:56Z</dcterms:created>
  <dcterms:modified xsi:type="dcterms:W3CDTF">2023-06-11T01:11:18Z</dcterms:modified>
</cp:coreProperties>
</file>