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50" r:id="rId2"/>
    <p:sldId id="3774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80" d="100"/>
          <a:sy n="80" d="100"/>
        </p:scale>
        <p:origin x="-156" y="-82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男人和女人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的夫妻关系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身体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合一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情感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的合一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属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灵的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合一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1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男人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女人地位的平等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男人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和女人都有神的形象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男女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相互依存</a:t>
            </a: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男女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在基督里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平等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1371600" lvl="2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1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男女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在角色和权柄上的差异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43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男女在角色和权柄上的差异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妻子为主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而顺服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丈夫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男女受造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次序 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夏娃受造为亚当的帮助者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亚当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给夏娃起名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堕落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之后，神先对亚当说话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亚当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代表全人类，夏娃不代表全人类</a:t>
            </a:r>
          </a:p>
        </p:txBody>
      </p:sp>
    </p:spTree>
    <p:extLst>
      <p:ext uri="{BB962C8B-B14F-4D97-AF65-F5344CB8AC3E}">
        <p14:creationId xmlns:p14="http://schemas.microsoft.com/office/powerpoint/2010/main" val="32494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12091</TotalTime>
  <Words>90</Words>
  <Application>Microsoft Office PowerPoint</Application>
  <PresentationFormat>全屏显示(4:3)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Windows 用户</cp:lastModifiedBy>
  <cp:revision>1136</cp:revision>
  <dcterms:created xsi:type="dcterms:W3CDTF">2018-02-16T18:09:56Z</dcterms:created>
  <dcterms:modified xsi:type="dcterms:W3CDTF">2023-06-04T04:41:28Z</dcterms:modified>
</cp:coreProperties>
</file>