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神的旨意（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Will of God(1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为什么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我们想要知道神的旨意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为了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生活轻松，来求问神的旨意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了得赏赐，来求问神的旨意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为了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逃避自己应负的责任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，来求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问神的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旨意。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33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46</cp:revision>
  <dcterms:created xsi:type="dcterms:W3CDTF">2022-11-06T05:05:28Z</dcterms:created>
  <dcterms:modified xsi:type="dcterms:W3CDTF">2023-04-30T09:25:04Z</dcterms:modified>
</cp:coreProperties>
</file>