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87" r:id="rId4"/>
    <p:sldId id="28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4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神的护理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Providence of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</a:t>
            </a: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几种谬误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“自然神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论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deism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谬误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“泛神论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Pantheism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谬误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“二元论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Dualism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的谬误</a:t>
            </a: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神的护理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Providence of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神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持续地参与祂的受造界中，参与的方法是：神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保守 </a:t>
            </a: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Preservation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：保守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祂所创造之万有的存在，并维系祂所赋予它们的本质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协同 </a:t>
            </a: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Concurrence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：在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每一个行动上，协同受造之物，使它们按其特有的本质，表现出该有的行为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管治 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Government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：引导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它们达成神的目的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91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保守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Preservation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保守祂所创造之万有的存在，并维系祂所赋予它们的本质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保守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的保守是科学的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前提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神的保守是科学应用的前提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83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协同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Concurrence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神在每一个行动上，协同受造之物，使它们按其特有的本质，表现出该有的行为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没有生命的受造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界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“偶然”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事件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神是“第一因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primary cause”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（不能被肉眼观察），受造物的本质（性）是“第二因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secondary cause”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（可被观察，归纳）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55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180</Words>
  <Application>Microsoft Office PowerPoint</Application>
  <PresentationFormat>全屏显示(4:3)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42</cp:revision>
  <dcterms:created xsi:type="dcterms:W3CDTF">2022-11-06T05:05:28Z</dcterms:created>
  <dcterms:modified xsi:type="dcterms:W3CDTF">2023-04-16T05:52:32Z</dcterms:modified>
</cp:coreProperties>
</file>