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6319" r:id="rId2"/>
    <p:sldMasterId id="2147486463" r:id="rId3"/>
  </p:sldMasterIdLst>
  <p:notesMasterIdLst>
    <p:notesMasterId r:id="rId40"/>
  </p:notesMasterIdLst>
  <p:sldIdLst>
    <p:sldId id="3781" r:id="rId4"/>
    <p:sldId id="258" r:id="rId5"/>
    <p:sldId id="3782" r:id="rId6"/>
    <p:sldId id="257" r:id="rId7"/>
    <p:sldId id="262" r:id="rId8"/>
    <p:sldId id="3783" r:id="rId9"/>
    <p:sldId id="3784" r:id="rId10"/>
    <p:sldId id="266" r:id="rId11"/>
    <p:sldId id="267" r:id="rId12"/>
    <p:sldId id="259" r:id="rId13"/>
    <p:sldId id="261" r:id="rId14"/>
    <p:sldId id="260" r:id="rId15"/>
    <p:sldId id="268" r:id="rId16"/>
    <p:sldId id="274" r:id="rId17"/>
    <p:sldId id="275" r:id="rId18"/>
    <p:sldId id="276" r:id="rId19"/>
    <p:sldId id="277" r:id="rId20"/>
    <p:sldId id="278" r:id="rId21"/>
    <p:sldId id="269" r:id="rId22"/>
    <p:sldId id="270" r:id="rId23"/>
    <p:sldId id="279" r:id="rId24"/>
    <p:sldId id="280" r:id="rId25"/>
    <p:sldId id="281" r:id="rId26"/>
    <p:sldId id="282" r:id="rId27"/>
    <p:sldId id="283" r:id="rId28"/>
    <p:sldId id="284" r:id="rId29"/>
    <p:sldId id="286" r:id="rId30"/>
    <p:sldId id="285" r:id="rId31"/>
    <p:sldId id="287" r:id="rId32"/>
    <p:sldId id="290" r:id="rId33"/>
    <p:sldId id="288" r:id="rId34"/>
    <p:sldId id="293" r:id="rId35"/>
    <p:sldId id="289" r:id="rId36"/>
    <p:sldId id="291" r:id="rId37"/>
    <p:sldId id="292" r:id="rId38"/>
    <p:sldId id="299"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Garamond" panose="02020404030301010803"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08"/>
    <a:srgbClr val="9C582E"/>
    <a:srgbClr val="ECD3ED"/>
    <a:srgbClr val="E6F159"/>
    <a:srgbClr val="D5D4F0"/>
    <a:srgbClr val="C6C4EA"/>
    <a:srgbClr val="B3F7CF"/>
    <a:srgbClr val="F2E6DE"/>
    <a:srgbClr val="F4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79" autoAdjust="0"/>
  </p:normalViewPr>
  <p:slideViewPr>
    <p:cSldViewPr>
      <p:cViewPr varScale="1">
        <p:scale>
          <a:sx n="74" d="100"/>
          <a:sy n="74" d="100"/>
        </p:scale>
        <p:origin x="2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99CCE0B4-C554-4028-BE49-6CBFC4E010E2}" type="datetimeFigureOut">
              <a:rPr lang="en-US"/>
              <a:pPr>
                <a:defRPr/>
              </a:pPr>
              <a:t>3/19/2023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2236B70-6EF3-423E-AD2A-A676B2D6A9D0}" type="slidenum">
              <a:rPr lang="en-US" altLang="en-US"/>
              <a:pPr>
                <a:defRPr/>
              </a:pPr>
              <a:t>‹#›</a:t>
            </a:fld>
            <a:endParaRPr lang="en-US" altLang="en-US"/>
          </a:p>
        </p:txBody>
      </p:sp>
    </p:spTree>
    <p:extLst>
      <p:ext uri="{BB962C8B-B14F-4D97-AF65-F5344CB8AC3E}">
        <p14:creationId xmlns:p14="http://schemas.microsoft.com/office/powerpoint/2010/main" val="2233613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AA547EE-9C5F-4B7F-B881-4B67D407AE6B}"/>
              </a:ext>
            </a:extLst>
          </p:cNvPr>
          <p:cNvSpPr>
            <a:spLocks noGrp="1"/>
          </p:cNvSpPr>
          <p:nvPr>
            <p:ph type="dt" sz="half" idx="10"/>
          </p:nvPr>
        </p:nvSpPr>
        <p:spPr/>
        <p:txBody>
          <a:bodyPr/>
          <a:lstStyle>
            <a:lvl1pPr>
              <a:defRPr/>
            </a:lvl1pPr>
          </a:lstStyle>
          <a:p>
            <a:pPr>
              <a:defRPr/>
            </a:pPr>
            <a:fld id="{3E067D8B-447D-4806-840C-3761697763ED}" type="datetime1">
              <a:rPr lang="en-US"/>
              <a:pPr>
                <a:defRPr/>
              </a:pPr>
              <a:t>3/19/2023</a:t>
            </a:fld>
            <a:endParaRPr lang="en-US"/>
          </a:p>
        </p:txBody>
      </p:sp>
      <p:sp>
        <p:nvSpPr>
          <p:cNvPr id="5" name="Footer Placeholder 4">
            <a:extLst>
              <a:ext uri="{FF2B5EF4-FFF2-40B4-BE49-F238E27FC236}">
                <a16:creationId xmlns:a16="http://schemas.microsoft.com/office/drawing/2014/main" xmlns="" id="{C06C25BD-E135-4117-A265-131B2351AE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FE3A814-5C35-4693-9A8D-ECCE9F952597}"/>
              </a:ext>
            </a:extLst>
          </p:cNvPr>
          <p:cNvSpPr>
            <a:spLocks noGrp="1"/>
          </p:cNvSpPr>
          <p:nvPr>
            <p:ph type="sldNum" sz="quarter" idx="12"/>
          </p:nvPr>
        </p:nvSpPr>
        <p:spPr/>
        <p:txBody>
          <a:bodyPr/>
          <a:lstStyle>
            <a:lvl1pPr>
              <a:defRPr/>
            </a:lvl1pPr>
          </a:lstStyle>
          <a:p>
            <a:pPr>
              <a:defRPr/>
            </a:pPr>
            <a:fld id="{01FFF816-7056-4407-9C4C-9DBF6102623A}" type="slidenum">
              <a:rPr lang="en-US" altLang="en-US"/>
              <a:pPr>
                <a:defRPr/>
              </a:pPr>
              <a:t>‹#›</a:t>
            </a:fld>
            <a:endParaRPr lang="en-US" altLang="en-US"/>
          </a:p>
        </p:txBody>
      </p:sp>
    </p:spTree>
    <p:extLst>
      <p:ext uri="{BB962C8B-B14F-4D97-AF65-F5344CB8AC3E}">
        <p14:creationId xmlns:p14="http://schemas.microsoft.com/office/powerpoint/2010/main" val="256485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034C19-0131-4963-8FB1-7F59CC4F2239}"/>
              </a:ext>
            </a:extLst>
          </p:cNvPr>
          <p:cNvSpPr>
            <a:spLocks noGrp="1"/>
          </p:cNvSpPr>
          <p:nvPr>
            <p:ph type="dt" sz="half" idx="10"/>
          </p:nvPr>
        </p:nvSpPr>
        <p:spPr/>
        <p:txBody>
          <a:bodyPr/>
          <a:lstStyle>
            <a:lvl1pPr>
              <a:defRPr/>
            </a:lvl1pPr>
          </a:lstStyle>
          <a:p>
            <a:pPr>
              <a:defRPr/>
            </a:pPr>
            <a:fld id="{A437812D-8455-49F8-8763-31EA88F711F5}" type="datetime1">
              <a:rPr lang="en-US"/>
              <a:pPr>
                <a:defRPr/>
              </a:pPr>
              <a:t>3/19/2023</a:t>
            </a:fld>
            <a:endParaRPr lang="en-US"/>
          </a:p>
        </p:txBody>
      </p:sp>
      <p:sp>
        <p:nvSpPr>
          <p:cNvPr id="5" name="Footer Placeholder 4">
            <a:extLst>
              <a:ext uri="{FF2B5EF4-FFF2-40B4-BE49-F238E27FC236}">
                <a16:creationId xmlns:a16="http://schemas.microsoft.com/office/drawing/2014/main" xmlns="" id="{F485FD7C-70A1-4FD7-99DA-2C3009340D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1C0EB3A-C3AC-4EE7-B900-EE64CB9BBAC1}"/>
              </a:ext>
            </a:extLst>
          </p:cNvPr>
          <p:cNvSpPr>
            <a:spLocks noGrp="1"/>
          </p:cNvSpPr>
          <p:nvPr>
            <p:ph type="sldNum" sz="quarter" idx="12"/>
          </p:nvPr>
        </p:nvSpPr>
        <p:spPr/>
        <p:txBody>
          <a:bodyPr/>
          <a:lstStyle>
            <a:lvl1pPr>
              <a:defRPr/>
            </a:lvl1pPr>
          </a:lstStyle>
          <a:p>
            <a:pPr>
              <a:defRPr/>
            </a:pPr>
            <a:fld id="{BA26FF59-23D7-4ACB-84D0-45C3BD644BF8}" type="slidenum">
              <a:rPr lang="en-US" altLang="en-US"/>
              <a:pPr>
                <a:defRPr/>
              </a:pPr>
              <a:t>‹#›</a:t>
            </a:fld>
            <a:endParaRPr lang="en-US" altLang="en-US"/>
          </a:p>
        </p:txBody>
      </p:sp>
    </p:spTree>
    <p:extLst>
      <p:ext uri="{BB962C8B-B14F-4D97-AF65-F5344CB8AC3E}">
        <p14:creationId xmlns:p14="http://schemas.microsoft.com/office/powerpoint/2010/main" val="150070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BE0837-DB8D-4463-9AE4-479A73181FD6}"/>
              </a:ext>
            </a:extLst>
          </p:cNvPr>
          <p:cNvSpPr>
            <a:spLocks noGrp="1"/>
          </p:cNvSpPr>
          <p:nvPr>
            <p:ph type="dt" sz="half" idx="10"/>
          </p:nvPr>
        </p:nvSpPr>
        <p:spPr/>
        <p:txBody>
          <a:bodyPr/>
          <a:lstStyle>
            <a:lvl1pPr>
              <a:defRPr/>
            </a:lvl1pPr>
          </a:lstStyle>
          <a:p>
            <a:pPr>
              <a:defRPr/>
            </a:pPr>
            <a:fld id="{93C8E269-E917-4493-87CF-A70118104007}" type="datetime1">
              <a:rPr lang="en-US"/>
              <a:pPr>
                <a:defRPr/>
              </a:pPr>
              <a:t>3/19/2023</a:t>
            </a:fld>
            <a:endParaRPr lang="en-US"/>
          </a:p>
        </p:txBody>
      </p:sp>
      <p:sp>
        <p:nvSpPr>
          <p:cNvPr id="5" name="Footer Placeholder 4">
            <a:extLst>
              <a:ext uri="{FF2B5EF4-FFF2-40B4-BE49-F238E27FC236}">
                <a16:creationId xmlns:a16="http://schemas.microsoft.com/office/drawing/2014/main" xmlns="" id="{D75C03EF-48A9-417C-8F08-26A287FC76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8199034-5E40-4A43-BC5A-ABFF129BCC28}"/>
              </a:ext>
            </a:extLst>
          </p:cNvPr>
          <p:cNvSpPr>
            <a:spLocks noGrp="1"/>
          </p:cNvSpPr>
          <p:nvPr>
            <p:ph type="sldNum" sz="quarter" idx="12"/>
          </p:nvPr>
        </p:nvSpPr>
        <p:spPr/>
        <p:txBody>
          <a:bodyPr/>
          <a:lstStyle>
            <a:lvl1pPr>
              <a:defRPr/>
            </a:lvl1pPr>
          </a:lstStyle>
          <a:p>
            <a:pPr>
              <a:defRPr/>
            </a:pPr>
            <a:fld id="{FBF69AFB-4F7A-4EAB-931E-EC9B55EE2986}" type="slidenum">
              <a:rPr lang="en-US" altLang="en-US"/>
              <a:pPr>
                <a:defRPr/>
              </a:pPr>
              <a:t>‹#›</a:t>
            </a:fld>
            <a:endParaRPr lang="en-US" altLang="en-US"/>
          </a:p>
        </p:txBody>
      </p:sp>
    </p:spTree>
    <p:extLst>
      <p:ext uri="{BB962C8B-B14F-4D97-AF65-F5344CB8AC3E}">
        <p14:creationId xmlns:p14="http://schemas.microsoft.com/office/powerpoint/2010/main" val="4292383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7CA25-5219-5C26-5765-814DC9038631}"/>
              </a:ext>
            </a:extLst>
          </p:cNvPr>
          <p:cNvSpPr>
            <a:spLocks noGrp="1"/>
          </p:cNvSpPr>
          <p:nvPr>
            <p:ph type="ctrTitle"/>
          </p:nvPr>
        </p:nvSpPr>
        <p:spPr>
          <a:xfrm>
            <a:off x="1143000" y="1122363"/>
            <a:ext cx="6858000" cy="2387600"/>
          </a:xfrm>
        </p:spPr>
        <p:txBody>
          <a:bodyPr anchor="b"/>
          <a:lstStyle>
            <a:lvl1pPr algn="ctr">
              <a:defRPr sz="4500"/>
            </a:lvl1pPr>
          </a:lstStyle>
          <a:p>
            <a:r>
              <a:rPr lang="en-US" altLang="zh-TW"/>
              <a:t>Click to edit Master title style</a:t>
            </a:r>
            <a:endParaRPr lang="zh-TW" altLang="en-US"/>
          </a:p>
        </p:txBody>
      </p:sp>
      <p:sp>
        <p:nvSpPr>
          <p:cNvPr id="3" name="Subtitle 2">
            <a:extLst>
              <a:ext uri="{FF2B5EF4-FFF2-40B4-BE49-F238E27FC236}">
                <a16:creationId xmlns:a16="http://schemas.microsoft.com/office/drawing/2014/main" xmlns="" id="{BA1D35D8-C17C-6E08-4636-F6FBB1E4923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a:t>Click to edit Master subtitle style</a:t>
            </a:r>
            <a:endParaRPr lang="zh-TW" altLang="en-US"/>
          </a:p>
        </p:txBody>
      </p:sp>
      <p:sp>
        <p:nvSpPr>
          <p:cNvPr id="4" name="Date Placeholder 3">
            <a:extLst>
              <a:ext uri="{FF2B5EF4-FFF2-40B4-BE49-F238E27FC236}">
                <a16:creationId xmlns:a16="http://schemas.microsoft.com/office/drawing/2014/main" xmlns="" id="{8C5EB5DF-BADD-6559-DA8E-A2361713ECE7}"/>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E6C20A54-F4ED-00DD-D011-1DE224FC53DF}"/>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xmlns="" id="{AE213388-B13E-EB18-7F1D-17A39D54D2BF}"/>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632308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F63BAB-0F71-53C3-CD4E-E6F16D63A485}"/>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xmlns="" id="{B2FF6BBF-4A8B-AF05-0F28-12B89709CE98}"/>
              </a:ext>
            </a:extLst>
          </p:cNvPr>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xmlns="" id="{F2870BD2-C2E2-30A2-83BE-0472FFA40468}"/>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2CBED179-6907-57CE-C82A-0A144EEB30C0}"/>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xmlns="" id="{0A37B587-3DEB-5BA4-9EC0-C8C30121179F}"/>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336914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761F6-59F7-9504-BF2A-7E1659A50CB6}"/>
              </a:ext>
            </a:extLst>
          </p:cNvPr>
          <p:cNvSpPr>
            <a:spLocks noGrp="1"/>
          </p:cNvSpPr>
          <p:nvPr>
            <p:ph type="title"/>
          </p:nvPr>
        </p:nvSpPr>
        <p:spPr>
          <a:xfrm>
            <a:off x="623888" y="1709739"/>
            <a:ext cx="7886700" cy="2852737"/>
          </a:xfrm>
        </p:spPr>
        <p:txBody>
          <a:bodyPr anchor="b"/>
          <a:lstStyle>
            <a:lvl1pPr>
              <a:defRPr sz="4500"/>
            </a:lvl1p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xmlns="" id="{8E0DF455-43FE-EB59-9344-FA98C59DF2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TW"/>
              <a:t>Click to edit Master text styles</a:t>
            </a:r>
          </a:p>
        </p:txBody>
      </p:sp>
      <p:sp>
        <p:nvSpPr>
          <p:cNvPr id="4" name="Date Placeholder 3">
            <a:extLst>
              <a:ext uri="{FF2B5EF4-FFF2-40B4-BE49-F238E27FC236}">
                <a16:creationId xmlns:a16="http://schemas.microsoft.com/office/drawing/2014/main" xmlns="" id="{E5298652-2189-7A7E-FF45-635B9F3D658A}"/>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7C260C54-4829-23AB-BB1D-D8E4147CE6BE}"/>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xmlns="" id="{373312EF-264D-F105-A542-CD59E59C6892}"/>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249957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C0780-9E41-0BF7-5D68-DF0D599F7B1C}"/>
              </a:ext>
            </a:extLst>
          </p:cNvPr>
          <p:cNvSpPr>
            <a:spLocks noGrp="1"/>
          </p:cNvSpPr>
          <p:nvPr>
            <p:ph type="title"/>
          </p:nvPr>
        </p:nvSpPr>
        <p:spPr/>
        <p:txBody>
          <a:body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xmlns="" id="{90F08686-BF25-1A0A-E785-AD4BFBBD817F}"/>
              </a:ext>
            </a:extLst>
          </p:cNvPr>
          <p:cNvSpPr>
            <a:spLocks noGrp="1"/>
          </p:cNvSpPr>
          <p:nvPr>
            <p:ph sz="half" idx="1"/>
          </p:nvPr>
        </p:nvSpPr>
        <p:spPr>
          <a:xfrm>
            <a:off x="628650" y="1825625"/>
            <a:ext cx="38862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a:extLst>
              <a:ext uri="{FF2B5EF4-FFF2-40B4-BE49-F238E27FC236}">
                <a16:creationId xmlns:a16="http://schemas.microsoft.com/office/drawing/2014/main" xmlns="" id="{5DC9C1AC-E950-BB38-2FE9-016FE871C9BB}"/>
              </a:ext>
            </a:extLst>
          </p:cNvPr>
          <p:cNvSpPr>
            <a:spLocks noGrp="1"/>
          </p:cNvSpPr>
          <p:nvPr>
            <p:ph sz="half" idx="2"/>
          </p:nvPr>
        </p:nvSpPr>
        <p:spPr>
          <a:xfrm>
            <a:off x="4629150" y="1825625"/>
            <a:ext cx="3886200" cy="435133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a:extLst>
              <a:ext uri="{FF2B5EF4-FFF2-40B4-BE49-F238E27FC236}">
                <a16:creationId xmlns:a16="http://schemas.microsoft.com/office/drawing/2014/main" xmlns="" id="{FF7D4C6A-63AF-9508-A1ED-A0C46C759B48}"/>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6" name="Footer Placeholder 5">
            <a:extLst>
              <a:ext uri="{FF2B5EF4-FFF2-40B4-BE49-F238E27FC236}">
                <a16:creationId xmlns:a16="http://schemas.microsoft.com/office/drawing/2014/main" xmlns="" id="{B658DDD0-C32E-E27B-5E82-E7042E8F9F47}"/>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xmlns="" id="{12EF0E78-E2EC-BF03-4027-59C85DA131C6}"/>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964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65714-55A8-4EF0-B9FE-55C247CDB8DF}"/>
              </a:ext>
            </a:extLst>
          </p:cNvPr>
          <p:cNvSpPr>
            <a:spLocks noGrp="1"/>
          </p:cNvSpPr>
          <p:nvPr>
            <p:ph type="title"/>
          </p:nvPr>
        </p:nvSpPr>
        <p:spPr>
          <a:xfrm>
            <a:off x="629841" y="365126"/>
            <a:ext cx="7886700" cy="1325563"/>
          </a:xfrm>
        </p:spPr>
        <p:txBody>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xmlns="" id="{8CC25531-D2C5-6167-B072-6F510F0F23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4" name="Content Placeholder 3">
            <a:extLst>
              <a:ext uri="{FF2B5EF4-FFF2-40B4-BE49-F238E27FC236}">
                <a16:creationId xmlns:a16="http://schemas.microsoft.com/office/drawing/2014/main" xmlns="" id="{E15850EC-DD2A-1F57-1055-70496ECBEB3A}"/>
              </a:ext>
            </a:extLst>
          </p:cNvPr>
          <p:cNvSpPr>
            <a:spLocks noGrp="1"/>
          </p:cNvSpPr>
          <p:nvPr>
            <p:ph sz="half" idx="2"/>
          </p:nvPr>
        </p:nvSpPr>
        <p:spPr>
          <a:xfrm>
            <a:off x="629842" y="2505075"/>
            <a:ext cx="3868340"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a:extLst>
              <a:ext uri="{FF2B5EF4-FFF2-40B4-BE49-F238E27FC236}">
                <a16:creationId xmlns:a16="http://schemas.microsoft.com/office/drawing/2014/main" xmlns="" id="{2D8EC8A9-820F-0A0E-C356-1F160B48CE6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TW"/>
              <a:t>Click to edit Master text styles</a:t>
            </a:r>
          </a:p>
        </p:txBody>
      </p:sp>
      <p:sp>
        <p:nvSpPr>
          <p:cNvPr id="6" name="Content Placeholder 5">
            <a:extLst>
              <a:ext uri="{FF2B5EF4-FFF2-40B4-BE49-F238E27FC236}">
                <a16:creationId xmlns:a16="http://schemas.microsoft.com/office/drawing/2014/main" xmlns="" id="{B1F2ABE7-154A-F88B-BCFA-1337CA288E6B}"/>
              </a:ext>
            </a:extLst>
          </p:cNvPr>
          <p:cNvSpPr>
            <a:spLocks noGrp="1"/>
          </p:cNvSpPr>
          <p:nvPr>
            <p:ph sz="quarter" idx="4"/>
          </p:nvPr>
        </p:nvSpPr>
        <p:spPr>
          <a:xfrm>
            <a:off x="4629150" y="2505075"/>
            <a:ext cx="3887391" cy="3684588"/>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a:extLst>
              <a:ext uri="{FF2B5EF4-FFF2-40B4-BE49-F238E27FC236}">
                <a16:creationId xmlns:a16="http://schemas.microsoft.com/office/drawing/2014/main" xmlns="" id="{77292EF4-D704-4760-AEAA-6677E80F8277}"/>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8" name="Footer Placeholder 7">
            <a:extLst>
              <a:ext uri="{FF2B5EF4-FFF2-40B4-BE49-F238E27FC236}">
                <a16:creationId xmlns:a16="http://schemas.microsoft.com/office/drawing/2014/main" xmlns="" id="{BF2E8892-358B-30EC-2506-273E5AC39CA0}"/>
              </a:ext>
            </a:extLst>
          </p:cNvPr>
          <p:cNvSpPr>
            <a:spLocks noGrp="1"/>
          </p:cNvSpPr>
          <p:nvPr>
            <p:ph type="ftr" sz="quarter" idx="11"/>
          </p:nvPr>
        </p:nvSpPr>
        <p:spPr/>
        <p:txBody>
          <a:bodyPr/>
          <a:lstStyle/>
          <a:p>
            <a:endParaRPr lang="zh-TW" altLang="en-US"/>
          </a:p>
        </p:txBody>
      </p:sp>
      <p:sp>
        <p:nvSpPr>
          <p:cNvPr id="9" name="Slide Number Placeholder 8">
            <a:extLst>
              <a:ext uri="{FF2B5EF4-FFF2-40B4-BE49-F238E27FC236}">
                <a16:creationId xmlns:a16="http://schemas.microsoft.com/office/drawing/2014/main" xmlns="" id="{15E3BDB4-10C5-5F3C-BCF6-0AF39CCF65AF}"/>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160347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422F3-5B2A-AB91-C29B-CE9DF5D964BF}"/>
              </a:ext>
            </a:extLst>
          </p:cNvPr>
          <p:cNvSpPr>
            <a:spLocks noGrp="1"/>
          </p:cNvSpPr>
          <p:nvPr>
            <p:ph type="title"/>
          </p:nvPr>
        </p:nvSpPr>
        <p:spPr/>
        <p:txBody>
          <a:bodyPr/>
          <a:lstStyle/>
          <a:p>
            <a:r>
              <a:rPr lang="en-US" altLang="zh-TW"/>
              <a:t>Click to edit Master title style</a:t>
            </a:r>
            <a:endParaRPr lang="zh-TW" altLang="en-US"/>
          </a:p>
        </p:txBody>
      </p:sp>
      <p:sp>
        <p:nvSpPr>
          <p:cNvPr id="3" name="Date Placeholder 2">
            <a:extLst>
              <a:ext uri="{FF2B5EF4-FFF2-40B4-BE49-F238E27FC236}">
                <a16:creationId xmlns:a16="http://schemas.microsoft.com/office/drawing/2014/main" xmlns="" id="{1926A34E-3B09-7F81-0D25-396DC0AA2FFA}"/>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4" name="Footer Placeholder 3">
            <a:extLst>
              <a:ext uri="{FF2B5EF4-FFF2-40B4-BE49-F238E27FC236}">
                <a16:creationId xmlns:a16="http://schemas.microsoft.com/office/drawing/2014/main" xmlns="" id="{612CB7C8-78AF-0A04-4DBD-E9583EF1DA83}"/>
              </a:ext>
            </a:extLst>
          </p:cNvPr>
          <p:cNvSpPr>
            <a:spLocks noGrp="1"/>
          </p:cNvSpPr>
          <p:nvPr>
            <p:ph type="ftr" sz="quarter" idx="11"/>
          </p:nvPr>
        </p:nvSpPr>
        <p:spPr/>
        <p:txBody>
          <a:bodyPr/>
          <a:lstStyle/>
          <a:p>
            <a:endParaRPr lang="zh-TW" altLang="en-US"/>
          </a:p>
        </p:txBody>
      </p:sp>
      <p:sp>
        <p:nvSpPr>
          <p:cNvPr id="5" name="Slide Number Placeholder 4">
            <a:extLst>
              <a:ext uri="{FF2B5EF4-FFF2-40B4-BE49-F238E27FC236}">
                <a16:creationId xmlns:a16="http://schemas.microsoft.com/office/drawing/2014/main" xmlns="" id="{FAA97A19-E999-4B8A-DF43-9D6F4BF1B309}"/>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293663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903F97-0B94-684A-C42E-DA38EAB2CD2F}"/>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3" name="Footer Placeholder 2">
            <a:extLst>
              <a:ext uri="{FF2B5EF4-FFF2-40B4-BE49-F238E27FC236}">
                <a16:creationId xmlns:a16="http://schemas.microsoft.com/office/drawing/2014/main" xmlns="" id="{341BDAF9-E316-BB57-A777-408792FD80AD}"/>
              </a:ext>
            </a:extLst>
          </p:cNvPr>
          <p:cNvSpPr>
            <a:spLocks noGrp="1"/>
          </p:cNvSpPr>
          <p:nvPr>
            <p:ph type="ftr" sz="quarter" idx="11"/>
          </p:nvPr>
        </p:nvSpPr>
        <p:spPr/>
        <p:txBody>
          <a:bodyPr/>
          <a:lstStyle/>
          <a:p>
            <a:endParaRPr lang="zh-TW" altLang="en-US"/>
          </a:p>
        </p:txBody>
      </p:sp>
      <p:sp>
        <p:nvSpPr>
          <p:cNvPr id="4" name="Slide Number Placeholder 3">
            <a:extLst>
              <a:ext uri="{FF2B5EF4-FFF2-40B4-BE49-F238E27FC236}">
                <a16:creationId xmlns:a16="http://schemas.microsoft.com/office/drawing/2014/main" xmlns="" id="{1DFC526E-0E87-5213-D593-37305548B77A}"/>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174782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EE37-68A2-7467-F39A-1D2DEDA9A2CC}"/>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zh-TW" altLang="en-US"/>
          </a:p>
        </p:txBody>
      </p:sp>
      <p:sp>
        <p:nvSpPr>
          <p:cNvPr id="3" name="Content Placeholder 2">
            <a:extLst>
              <a:ext uri="{FF2B5EF4-FFF2-40B4-BE49-F238E27FC236}">
                <a16:creationId xmlns:a16="http://schemas.microsoft.com/office/drawing/2014/main" xmlns="" id="{4D4FCD72-5865-994A-6BB1-FC05C44F78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a:extLst>
              <a:ext uri="{FF2B5EF4-FFF2-40B4-BE49-F238E27FC236}">
                <a16:creationId xmlns:a16="http://schemas.microsoft.com/office/drawing/2014/main" xmlns="" id="{06850653-E0F0-D505-9464-667666DA31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xmlns="" id="{AF92E3BC-14DB-28E4-D4DD-BBAFC0EAEFF1}"/>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6" name="Footer Placeholder 5">
            <a:extLst>
              <a:ext uri="{FF2B5EF4-FFF2-40B4-BE49-F238E27FC236}">
                <a16:creationId xmlns:a16="http://schemas.microsoft.com/office/drawing/2014/main" xmlns="" id="{7E9DB775-A10C-06D9-979A-B9533A9BBE63}"/>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xmlns="" id="{EB08ECA0-45BE-3E03-F885-5A8FBCF34E1D}"/>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58522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2226D8-D52D-41B5-ACA1-2352531B230F}"/>
              </a:ext>
            </a:extLst>
          </p:cNvPr>
          <p:cNvSpPr>
            <a:spLocks noGrp="1"/>
          </p:cNvSpPr>
          <p:nvPr>
            <p:ph type="dt" sz="half" idx="10"/>
          </p:nvPr>
        </p:nvSpPr>
        <p:spPr/>
        <p:txBody>
          <a:bodyPr/>
          <a:lstStyle>
            <a:lvl1pPr>
              <a:defRPr/>
            </a:lvl1pPr>
          </a:lstStyle>
          <a:p>
            <a:pPr>
              <a:defRPr/>
            </a:pPr>
            <a:fld id="{1B304EDE-B6F7-4B63-8BCC-2981C887842A}" type="datetime1">
              <a:rPr lang="en-US"/>
              <a:pPr>
                <a:defRPr/>
              </a:pPr>
              <a:t>3/19/2023</a:t>
            </a:fld>
            <a:endParaRPr lang="en-US"/>
          </a:p>
        </p:txBody>
      </p:sp>
      <p:sp>
        <p:nvSpPr>
          <p:cNvPr id="5" name="Footer Placeholder 4">
            <a:extLst>
              <a:ext uri="{FF2B5EF4-FFF2-40B4-BE49-F238E27FC236}">
                <a16:creationId xmlns:a16="http://schemas.microsoft.com/office/drawing/2014/main" xmlns="" id="{DDAD5FB6-4E42-42B0-A91D-5A6C3C22E6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FFF8D12-AE3C-40FC-875F-42F7027B51D7}"/>
              </a:ext>
            </a:extLst>
          </p:cNvPr>
          <p:cNvSpPr>
            <a:spLocks noGrp="1"/>
          </p:cNvSpPr>
          <p:nvPr>
            <p:ph type="sldNum" sz="quarter" idx="12"/>
          </p:nvPr>
        </p:nvSpPr>
        <p:spPr/>
        <p:txBody>
          <a:bodyPr/>
          <a:lstStyle>
            <a:lvl1pPr>
              <a:defRPr/>
            </a:lvl1pPr>
          </a:lstStyle>
          <a:p>
            <a:pPr>
              <a:defRPr/>
            </a:pPr>
            <a:fld id="{85531465-F40B-4509-B7CF-2EE0D8B9E1FB}" type="slidenum">
              <a:rPr lang="en-US" altLang="en-US"/>
              <a:pPr>
                <a:defRPr/>
              </a:pPr>
              <a:t>‹#›</a:t>
            </a:fld>
            <a:endParaRPr lang="en-US" altLang="en-US"/>
          </a:p>
        </p:txBody>
      </p:sp>
    </p:spTree>
    <p:extLst>
      <p:ext uri="{BB962C8B-B14F-4D97-AF65-F5344CB8AC3E}">
        <p14:creationId xmlns:p14="http://schemas.microsoft.com/office/powerpoint/2010/main" val="75798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F0AA23-3E1E-87B8-4807-1D676A49EBA0}"/>
              </a:ext>
            </a:extLst>
          </p:cNvPr>
          <p:cNvSpPr>
            <a:spLocks noGrp="1"/>
          </p:cNvSpPr>
          <p:nvPr>
            <p:ph type="title"/>
          </p:nvPr>
        </p:nvSpPr>
        <p:spPr>
          <a:xfrm>
            <a:off x="629841" y="457200"/>
            <a:ext cx="2949178" cy="1600200"/>
          </a:xfrm>
        </p:spPr>
        <p:txBody>
          <a:bodyPr anchor="b"/>
          <a:lstStyle>
            <a:lvl1pPr>
              <a:defRPr sz="2400"/>
            </a:lvl1pPr>
          </a:lstStyle>
          <a:p>
            <a:r>
              <a:rPr lang="en-US" altLang="zh-TW"/>
              <a:t>Click to edit Master title style</a:t>
            </a:r>
            <a:endParaRPr lang="zh-TW" altLang="en-US"/>
          </a:p>
        </p:txBody>
      </p:sp>
      <p:sp>
        <p:nvSpPr>
          <p:cNvPr id="3" name="Picture Placeholder 2">
            <a:extLst>
              <a:ext uri="{FF2B5EF4-FFF2-40B4-BE49-F238E27FC236}">
                <a16:creationId xmlns:a16="http://schemas.microsoft.com/office/drawing/2014/main" xmlns="" id="{736F13D7-E7EB-AAE3-82A0-538F124B5F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Text Placeholder 3">
            <a:extLst>
              <a:ext uri="{FF2B5EF4-FFF2-40B4-BE49-F238E27FC236}">
                <a16:creationId xmlns:a16="http://schemas.microsoft.com/office/drawing/2014/main" xmlns="" id="{E64107C9-6D2A-BD18-E072-8C19154762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TW"/>
              <a:t>Click to edit Master text styles</a:t>
            </a:r>
          </a:p>
        </p:txBody>
      </p:sp>
      <p:sp>
        <p:nvSpPr>
          <p:cNvPr id="5" name="Date Placeholder 4">
            <a:extLst>
              <a:ext uri="{FF2B5EF4-FFF2-40B4-BE49-F238E27FC236}">
                <a16:creationId xmlns:a16="http://schemas.microsoft.com/office/drawing/2014/main" xmlns="" id="{A0C901AE-2028-3C34-0878-3A99CE475A68}"/>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6" name="Footer Placeholder 5">
            <a:extLst>
              <a:ext uri="{FF2B5EF4-FFF2-40B4-BE49-F238E27FC236}">
                <a16:creationId xmlns:a16="http://schemas.microsoft.com/office/drawing/2014/main" xmlns="" id="{91E5EDEE-D12E-9AB3-8A71-65DA30207E05}"/>
              </a:ext>
            </a:extLst>
          </p:cNvPr>
          <p:cNvSpPr>
            <a:spLocks noGrp="1"/>
          </p:cNvSpPr>
          <p:nvPr>
            <p:ph type="ftr" sz="quarter" idx="11"/>
          </p:nvPr>
        </p:nvSpPr>
        <p:spPr/>
        <p:txBody>
          <a:bodyPr/>
          <a:lstStyle/>
          <a:p>
            <a:endParaRPr lang="zh-TW" altLang="en-US"/>
          </a:p>
        </p:txBody>
      </p:sp>
      <p:sp>
        <p:nvSpPr>
          <p:cNvPr id="7" name="Slide Number Placeholder 6">
            <a:extLst>
              <a:ext uri="{FF2B5EF4-FFF2-40B4-BE49-F238E27FC236}">
                <a16:creationId xmlns:a16="http://schemas.microsoft.com/office/drawing/2014/main" xmlns="" id="{8BDBB282-9490-AABC-B509-9889CE3889C1}"/>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389394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D024B-9EFE-4C42-2545-B21762EFF6A6}"/>
              </a:ext>
            </a:extLst>
          </p:cNvPr>
          <p:cNvSpPr>
            <a:spLocks noGrp="1"/>
          </p:cNvSpPr>
          <p:nvPr>
            <p:ph type="title"/>
          </p:nvPr>
        </p:nvSpPr>
        <p:spPr/>
        <p:txBody>
          <a:bodyPr/>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xmlns="" id="{C7675D0F-77EE-83A3-DD04-18EA5733D2DA}"/>
              </a:ext>
            </a:extLst>
          </p:cNvPr>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xmlns="" id="{5CC5D9EC-A409-8302-D0BA-8FC5A633A0A8}"/>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9AE229FC-974E-AA6A-30D0-038F469819B1}"/>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xmlns="" id="{2DB9F1A9-3202-6EEC-0CF1-92C4FF23D046}"/>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4141005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4173606-A01C-2CB9-BB80-20189E946AAE}"/>
              </a:ext>
            </a:extLst>
          </p:cNvPr>
          <p:cNvSpPr>
            <a:spLocks noGrp="1"/>
          </p:cNvSpPr>
          <p:nvPr>
            <p:ph type="title" orient="vert"/>
          </p:nvPr>
        </p:nvSpPr>
        <p:spPr>
          <a:xfrm>
            <a:off x="6543675" y="365125"/>
            <a:ext cx="1971675" cy="5811838"/>
          </a:xfrm>
        </p:spPr>
        <p:txBody>
          <a:bodyPr vert="eaVert"/>
          <a:lstStyle/>
          <a:p>
            <a:r>
              <a:rPr lang="en-US" altLang="zh-TW"/>
              <a:t>Click to edit Master title style</a:t>
            </a:r>
            <a:endParaRPr lang="zh-TW" altLang="en-US"/>
          </a:p>
        </p:txBody>
      </p:sp>
      <p:sp>
        <p:nvSpPr>
          <p:cNvPr id="3" name="Vertical Text Placeholder 2">
            <a:extLst>
              <a:ext uri="{FF2B5EF4-FFF2-40B4-BE49-F238E27FC236}">
                <a16:creationId xmlns:a16="http://schemas.microsoft.com/office/drawing/2014/main" xmlns="" id="{E86EFAC4-1BC7-84E5-E4E0-2D505F2A1B80}"/>
              </a:ext>
            </a:extLst>
          </p:cNvPr>
          <p:cNvSpPr>
            <a:spLocks noGrp="1"/>
          </p:cNvSpPr>
          <p:nvPr>
            <p:ph type="body" orient="vert" idx="1"/>
          </p:nvPr>
        </p:nvSpPr>
        <p:spPr>
          <a:xfrm>
            <a:off x="628650" y="365125"/>
            <a:ext cx="5800725" cy="581183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xmlns="" id="{BBA92DAE-D371-D643-8304-12F9755CDFB8}"/>
              </a:ext>
            </a:extLst>
          </p:cNvPr>
          <p:cNvSpPr>
            <a:spLocks noGrp="1"/>
          </p:cNvSpPr>
          <p:nvPr>
            <p:ph type="dt" sz="half" idx="10"/>
          </p:nvPr>
        </p:nvSpPr>
        <p:spPr/>
        <p:txBody>
          <a:body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E4676233-9929-48DD-EE86-14AF03DAC978}"/>
              </a:ext>
            </a:extLst>
          </p:cNvPr>
          <p:cNvSpPr>
            <a:spLocks noGrp="1"/>
          </p:cNvSpPr>
          <p:nvPr>
            <p:ph type="ftr" sz="quarter" idx="11"/>
          </p:nvPr>
        </p:nvSpPr>
        <p:spPr/>
        <p:txBody>
          <a:bodyPr/>
          <a:lstStyle/>
          <a:p>
            <a:endParaRPr lang="zh-TW" altLang="en-US"/>
          </a:p>
        </p:txBody>
      </p:sp>
      <p:sp>
        <p:nvSpPr>
          <p:cNvPr id="6" name="Slide Number Placeholder 5">
            <a:extLst>
              <a:ext uri="{FF2B5EF4-FFF2-40B4-BE49-F238E27FC236}">
                <a16:creationId xmlns:a16="http://schemas.microsoft.com/office/drawing/2014/main" xmlns="" id="{9B850D32-67CD-F1B1-410A-F8A716B26F3F}"/>
              </a:ext>
            </a:extLst>
          </p:cNvPr>
          <p:cNvSpPr>
            <a:spLocks noGrp="1"/>
          </p:cNvSpPr>
          <p:nvPr>
            <p:ph type="sldNum" sz="quarter" idx="12"/>
          </p:nvPr>
        </p:nvSpPr>
        <p:spPr/>
        <p:txBody>
          <a:body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1035628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B7AC6-D3C3-45F0-9312-BA1C0A636BD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C44262-BB77-4D18-ACF8-29A924D45A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FC2C65CC-185E-D10D-17A4-ED386DE151C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9E77A12D-C237-0290-5329-535CE751992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4993E0DB-642C-6F18-5F20-685B6E11A7FD}"/>
              </a:ext>
            </a:extLst>
          </p:cNvPr>
          <p:cNvSpPr>
            <a:spLocks noGrp="1" noChangeArrowheads="1"/>
          </p:cNvSpPr>
          <p:nvPr>
            <p:ph type="sldNum" sz="quarter" idx="12"/>
          </p:nvPr>
        </p:nvSpPr>
        <p:spPr>
          <a:ln/>
        </p:spPr>
        <p:txBody>
          <a:bodyPr/>
          <a:lstStyle>
            <a:lvl1pPr>
              <a:defRPr/>
            </a:lvl1pPr>
          </a:lstStyle>
          <a:p>
            <a:fld id="{69F7A723-DD76-4A0B-963A-D8F6C224207C}" type="slidenum">
              <a:rPr lang="zh-CN" altLang="en-US"/>
              <a:pPr/>
              <a:t>‹#›</a:t>
            </a:fld>
            <a:endParaRPr lang="en-US" altLang="zh-CN"/>
          </a:p>
        </p:txBody>
      </p:sp>
    </p:spTree>
    <p:extLst>
      <p:ext uri="{BB962C8B-B14F-4D97-AF65-F5344CB8AC3E}">
        <p14:creationId xmlns:p14="http://schemas.microsoft.com/office/powerpoint/2010/main" val="1717290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A4811-EC22-4C70-B32C-85B865E00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1CD334A-F65C-499C-8C79-A6F27342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25F0048-8802-A734-FB04-9AE8E64EAEC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EA61DCF5-90B3-CFE8-E43E-39DA903E5B6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E26AD0A6-D572-5A1F-9A3C-D5E385BD5688}"/>
              </a:ext>
            </a:extLst>
          </p:cNvPr>
          <p:cNvSpPr>
            <a:spLocks noGrp="1" noChangeArrowheads="1"/>
          </p:cNvSpPr>
          <p:nvPr>
            <p:ph type="sldNum" sz="quarter" idx="12"/>
          </p:nvPr>
        </p:nvSpPr>
        <p:spPr>
          <a:ln/>
        </p:spPr>
        <p:txBody>
          <a:bodyPr/>
          <a:lstStyle>
            <a:lvl1pPr>
              <a:defRPr/>
            </a:lvl1pPr>
          </a:lstStyle>
          <a:p>
            <a:fld id="{18E27EEC-D054-4A63-B50F-1156747BE0C1}" type="slidenum">
              <a:rPr lang="zh-CN" altLang="en-US"/>
              <a:pPr/>
              <a:t>‹#›</a:t>
            </a:fld>
            <a:endParaRPr lang="en-US" altLang="zh-CN"/>
          </a:p>
        </p:txBody>
      </p:sp>
    </p:spTree>
    <p:extLst>
      <p:ext uri="{BB962C8B-B14F-4D97-AF65-F5344CB8AC3E}">
        <p14:creationId xmlns:p14="http://schemas.microsoft.com/office/powerpoint/2010/main" val="85512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3FC27-47E5-4CD0-99B9-BB5D1315D6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2F789C-E3F2-4789-9D09-C2762FA7C18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6C25DA4B-81F5-0D5C-1CA7-313A1509D9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E8AEA49C-39BD-F566-F3EC-695B1B53FFA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AEC8261F-5559-84BE-4003-BCF59B3A6985}"/>
              </a:ext>
            </a:extLst>
          </p:cNvPr>
          <p:cNvSpPr>
            <a:spLocks noGrp="1" noChangeArrowheads="1"/>
          </p:cNvSpPr>
          <p:nvPr>
            <p:ph type="sldNum" sz="quarter" idx="12"/>
          </p:nvPr>
        </p:nvSpPr>
        <p:spPr>
          <a:ln/>
        </p:spPr>
        <p:txBody>
          <a:bodyPr/>
          <a:lstStyle>
            <a:lvl1pPr>
              <a:defRPr/>
            </a:lvl1pPr>
          </a:lstStyle>
          <a:p>
            <a:fld id="{62896B07-007F-443C-B41E-889FA2A00ABB}" type="slidenum">
              <a:rPr lang="zh-CN" altLang="en-US"/>
              <a:pPr/>
              <a:t>‹#›</a:t>
            </a:fld>
            <a:endParaRPr lang="en-US" altLang="zh-CN"/>
          </a:p>
        </p:txBody>
      </p:sp>
    </p:spTree>
    <p:extLst>
      <p:ext uri="{BB962C8B-B14F-4D97-AF65-F5344CB8AC3E}">
        <p14:creationId xmlns:p14="http://schemas.microsoft.com/office/powerpoint/2010/main" val="323653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3C9EF-A89E-4978-A1C0-E6B3C7C97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3A75EB-7355-4AE3-895E-5473AA4D903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1BC877-2E6A-446F-AB8D-A05712A5DF81}"/>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F0C172A7-4FE1-3D89-5F9E-6B64F6335C6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FCB90246-000C-77C2-15C6-F002E61A393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D8F8074C-44DB-D64D-FBB2-CDCD020020FE}"/>
              </a:ext>
            </a:extLst>
          </p:cNvPr>
          <p:cNvSpPr>
            <a:spLocks noGrp="1" noChangeArrowheads="1"/>
          </p:cNvSpPr>
          <p:nvPr>
            <p:ph type="sldNum" sz="quarter" idx="12"/>
          </p:nvPr>
        </p:nvSpPr>
        <p:spPr>
          <a:ln/>
        </p:spPr>
        <p:txBody>
          <a:bodyPr/>
          <a:lstStyle>
            <a:lvl1pPr>
              <a:defRPr/>
            </a:lvl1pPr>
          </a:lstStyle>
          <a:p>
            <a:fld id="{CA6096FB-A721-42A8-8CB3-03A44261B575}" type="slidenum">
              <a:rPr lang="zh-CN" altLang="en-US"/>
              <a:pPr/>
              <a:t>‹#›</a:t>
            </a:fld>
            <a:endParaRPr lang="en-US" altLang="zh-CN"/>
          </a:p>
        </p:txBody>
      </p:sp>
    </p:spTree>
    <p:extLst>
      <p:ext uri="{BB962C8B-B14F-4D97-AF65-F5344CB8AC3E}">
        <p14:creationId xmlns:p14="http://schemas.microsoft.com/office/powerpoint/2010/main" val="986376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26AFA-8452-4F54-BE72-EF8FD1D1AB4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70359D-043C-4DAF-B62C-4C88197DB4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CC1844-5682-4B55-B67B-34C04C3B94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86E929D-6252-49EE-AA31-64C34323686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5770A35-10F8-4000-94EE-EF1A420DAF8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1427CBC-F515-E44F-3E60-1769C8AA34D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xmlns="" id="{43B390DD-7103-9681-E3A4-8FA54D64CB2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xmlns="" id="{FD26E8F3-36F5-5F35-7DD8-A87498906133}"/>
              </a:ext>
            </a:extLst>
          </p:cNvPr>
          <p:cNvSpPr>
            <a:spLocks noGrp="1" noChangeArrowheads="1"/>
          </p:cNvSpPr>
          <p:nvPr>
            <p:ph type="sldNum" sz="quarter" idx="12"/>
          </p:nvPr>
        </p:nvSpPr>
        <p:spPr>
          <a:ln/>
        </p:spPr>
        <p:txBody>
          <a:bodyPr/>
          <a:lstStyle>
            <a:lvl1pPr>
              <a:defRPr/>
            </a:lvl1pPr>
          </a:lstStyle>
          <a:p>
            <a:fld id="{9C6CAEBB-3FAA-4E4E-9DE9-E5A2F4FEA17D}" type="slidenum">
              <a:rPr lang="zh-CN" altLang="en-US"/>
              <a:pPr/>
              <a:t>‹#›</a:t>
            </a:fld>
            <a:endParaRPr lang="en-US" altLang="zh-CN"/>
          </a:p>
        </p:txBody>
      </p:sp>
    </p:spTree>
    <p:extLst>
      <p:ext uri="{BB962C8B-B14F-4D97-AF65-F5344CB8AC3E}">
        <p14:creationId xmlns:p14="http://schemas.microsoft.com/office/powerpoint/2010/main" val="3439191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67347-1EA7-4A7E-A700-260A6500E9DB}"/>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0CBCE2A3-3036-1457-5654-CA4DE3902CA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xmlns="" id="{2672DE94-2F4A-9A09-F2A2-5CE862AD21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xmlns="" id="{069BD989-FB12-AE97-0BA5-DBB6CE4CE476}"/>
              </a:ext>
            </a:extLst>
          </p:cNvPr>
          <p:cNvSpPr>
            <a:spLocks noGrp="1" noChangeArrowheads="1"/>
          </p:cNvSpPr>
          <p:nvPr>
            <p:ph type="sldNum" sz="quarter" idx="12"/>
          </p:nvPr>
        </p:nvSpPr>
        <p:spPr>
          <a:ln/>
        </p:spPr>
        <p:txBody>
          <a:bodyPr/>
          <a:lstStyle>
            <a:lvl1pPr>
              <a:defRPr/>
            </a:lvl1pPr>
          </a:lstStyle>
          <a:p>
            <a:fld id="{984A666C-81B5-466A-944F-79B84ED80CD2}" type="slidenum">
              <a:rPr lang="zh-CN" altLang="en-US"/>
              <a:pPr/>
              <a:t>‹#›</a:t>
            </a:fld>
            <a:endParaRPr lang="en-US" altLang="zh-CN"/>
          </a:p>
        </p:txBody>
      </p:sp>
    </p:spTree>
    <p:extLst>
      <p:ext uri="{BB962C8B-B14F-4D97-AF65-F5344CB8AC3E}">
        <p14:creationId xmlns:p14="http://schemas.microsoft.com/office/powerpoint/2010/main" val="3209933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FC432D8-F1D8-2847-47E0-9AD74FE8F3C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xmlns="" id="{FAB08161-7321-7D18-B699-95C51935AB4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xmlns="" id="{1C335D2A-D442-7142-1DD1-BBCB9863DBE1}"/>
              </a:ext>
            </a:extLst>
          </p:cNvPr>
          <p:cNvSpPr>
            <a:spLocks noGrp="1" noChangeArrowheads="1"/>
          </p:cNvSpPr>
          <p:nvPr>
            <p:ph type="sldNum" sz="quarter" idx="12"/>
          </p:nvPr>
        </p:nvSpPr>
        <p:spPr>
          <a:ln/>
        </p:spPr>
        <p:txBody>
          <a:bodyPr/>
          <a:lstStyle>
            <a:lvl1pPr>
              <a:defRPr/>
            </a:lvl1pPr>
          </a:lstStyle>
          <a:p>
            <a:fld id="{96A1D78E-71B7-4B27-8028-797F6E38E573}" type="slidenum">
              <a:rPr lang="zh-CN" altLang="en-US"/>
              <a:pPr/>
              <a:t>‹#›</a:t>
            </a:fld>
            <a:endParaRPr lang="en-US" altLang="zh-CN"/>
          </a:p>
        </p:txBody>
      </p:sp>
    </p:spTree>
    <p:extLst>
      <p:ext uri="{BB962C8B-B14F-4D97-AF65-F5344CB8AC3E}">
        <p14:creationId xmlns:p14="http://schemas.microsoft.com/office/powerpoint/2010/main" val="229296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7C0A4B-3120-4193-9CBC-E35CEC4A91C1}"/>
              </a:ext>
            </a:extLst>
          </p:cNvPr>
          <p:cNvSpPr>
            <a:spLocks noGrp="1"/>
          </p:cNvSpPr>
          <p:nvPr>
            <p:ph type="dt" sz="half" idx="10"/>
          </p:nvPr>
        </p:nvSpPr>
        <p:spPr/>
        <p:txBody>
          <a:bodyPr/>
          <a:lstStyle>
            <a:lvl1pPr>
              <a:defRPr/>
            </a:lvl1pPr>
          </a:lstStyle>
          <a:p>
            <a:pPr>
              <a:defRPr/>
            </a:pPr>
            <a:fld id="{D121EC4D-2419-4B22-93B1-51C67215E1FC}" type="datetime1">
              <a:rPr lang="en-US"/>
              <a:pPr>
                <a:defRPr/>
              </a:pPr>
              <a:t>3/19/2023</a:t>
            </a:fld>
            <a:endParaRPr lang="en-US"/>
          </a:p>
        </p:txBody>
      </p:sp>
      <p:sp>
        <p:nvSpPr>
          <p:cNvPr id="5" name="Footer Placeholder 4">
            <a:extLst>
              <a:ext uri="{FF2B5EF4-FFF2-40B4-BE49-F238E27FC236}">
                <a16:creationId xmlns:a16="http://schemas.microsoft.com/office/drawing/2014/main" xmlns="" id="{54F3BBF6-D928-4C0C-8B78-A8CCFC84E8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07217AC-2FB6-4377-A875-4C43E79261B7}"/>
              </a:ext>
            </a:extLst>
          </p:cNvPr>
          <p:cNvSpPr>
            <a:spLocks noGrp="1"/>
          </p:cNvSpPr>
          <p:nvPr>
            <p:ph type="sldNum" sz="quarter" idx="12"/>
          </p:nvPr>
        </p:nvSpPr>
        <p:spPr/>
        <p:txBody>
          <a:bodyPr/>
          <a:lstStyle>
            <a:lvl1pPr>
              <a:defRPr/>
            </a:lvl1pPr>
          </a:lstStyle>
          <a:p>
            <a:pPr>
              <a:defRPr/>
            </a:pPr>
            <a:fld id="{D0FD6C0F-3C4E-4678-B1C2-68AD9883DFAD}" type="slidenum">
              <a:rPr lang="en-US" altLang="en-US"/>
              <a:pPr>
                <a:defRPr/>
              </a:pPr>
              <a:t>‹#›</a:t>
            </a:fld>
            <a:endParaRPr lang="en-US" altLang="en-US"/>
          </a:p>
        </p:txBody>
      </p:sp>
    </p:spTree>
    <p:extLst>
      <p:ext uri="{BB962C8B-B14F-4D97-AF65-F5344CB8AC3E}">
        <p14:creationId xmlns:p14="http://schemas.microsoft.com/office/powerpoint/2010/main" val="2615921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3E539C-4482-44B3-89AD-1A0EFBACF2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CD1FA28-51DB-4E74-AC7B-683A06E3747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04B9C6-BEFC-4B5D-8526-0CAFA3B258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802CA92B-992C-1107-8BC0-DD8170570C9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D44194E6-5407-71C4-8811-1467F0B87B2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AF9127CC-010B-AF4C-D5A6-599E04136415}"/>
              </a:ext>
            </a:extLst>
          </p:cNvPr>
          <p:cNvSpPr>
            <a:spLocks noGrp="1" noChangeArrowheads="1"/>
          </p:cNvSpPr>
          <p:nvPr>
            <p:ph type="sldNum" sz="quarter" idx="12"/>
          </p:nvPr>
        </p:nvSpPr>
        <p:spPr>
          <a:ln/>
        </p:spPr>
        <p:txBody>
          <a:bodyPr/>
          <a:lstStyle>
            <a:lvl1pPr>
              <a:defRPr/>
            </a:lvl1pPr>
          </a:lstStyle>
          <a:p>
            <a:fld id="{C51D3722-AF66-4196-90F1-EDDD9BE10D71}" type="slidenum">
              <a:rPr lang="zh-CN" altLang="en-US"/>
              <a:pPr/>
              <a:t>‹#›</a:t>
            </a:fld>
            <a:endParaRPr lang="en-US" altLang="zh-CN"/>
          </a:p>
        </p:txBody>
      </p:sp>
    </p:spTree>
    <p:extLst>
      <p:ext uri="{BB962C8B-B14F-4D97-AF65-F5344CB8AC3E}">
        <p14:creationId xmlns:p14="http://schemas.microsoft.com/office/powerpoint/2010/main" val="2111378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0DF7A-9EF3-4034-A259-905A9FBC18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947FDED-49FF-47AD-80AB-0ADFBBFB9D5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xmlns="" id="{A2159CF7-D925-45FE-A1D7-FFB7E2440AD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E1CB6317-20E3-3CC3-C356-8A603139FFF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84229FB0-E98F-1F75-868F-2749DB71A18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320DECBB-C54D-15F3-E92D-C5794EE9E824}"/>
              </a:ext>
            </a:extLst>
          </p:cNvPr>
          <p:cNvSpPr>
            <a:spLocks noGrp="1" noChangeArrowheads="1"/>
          </p:cNvSpPr>
          <p:nvPr>
            <p:ph type="sldNum" sz="quarter" idx="12"/>
          </p:nvPr>
        </p:nvSpPr>
        <p:spPr>
          <a:ln/>
        </p:spPr>
        <p:txBody>
          <a:bodyPr/>
          <a:lstStyle>
            <a:lvl1pPr>
              <a:defRPr/>
            </a:lvl1pPr>
          </a:lstStyle>
          <a:p>
            <a:fld id="{1AE55555-EBD6-4182-9300-0DED6D12BD85}" type="slidenum">
              <a:rPr lang="zh-CN" altLang="en-US"/>
              <a:pPr/>
              <a:t>‹#›</a:t>
            </a:fld>
            <a:endParaRPr lang="en-US" altLang="zh-CN"/>
          </a:p>
        </p:txBody>
      </p:sp>
    </p:spTree>
    <p:extLst>
      <p:ext uri="{BB962C8B-B14F-4D97-AF65-F5344CB8AC3E}">
        <p14:creationId xmlns:p14="http://schemas.microsoft.com/office/powerpoint/2010/main" val="2874797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B5964-461B-4D22-8313-6747029697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25EADC9-571B-4810-A0A5-EEBD45B736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9EB7746-903C-79F5-3C34-A27BB2975D7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744AE739-5F62-F428-4BE7-D712FC41A78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DE9791FA-DD07-8485-71DB-8B7675DC7EDA}"/>
              </a:ext>
            </a:extLst>
          </p:cNvPr>
          <p:cNvSpPr>
            <a:spLocks noGrp="1" noChangeArrowheads="1"/>
          </p:cNvSpPr>
          <p:nvPr>
            <p:ph type="sldNum" sz="quarter" idx="12"/>
          </p:nvPr>
        </p:nvSpPr>
        <p:spPr>
          <a:ln/>
        </p:spPr>
        <p:txBody>
          <a:bodyPr/>
          <a:lstStyle>
            <a:lvl1pPr>
              <a:defRPr/>
            </a:lvl1pPr>
          </a:lstStyle>
          <a:p>
            <a:fld id="{6EADF146-1856-44F1-AA10-75BD7721C900}" type="slidenum">
              <a:rPr lang="zh-CN" altLang="en-US"/>
              <a:pPr/>
              <a:t>‹#›</a:t>
            </a:fld>
            <a:endParaRPr lang="en-US" altLang="zh-CN"/>
          </a:p>
        </p:txBody>
      </p:sp>
    </p:spTree>
    <p:extLst>
      <p:ext uri="{BB962C8B-B14F-4D97-AF65-F5344CB8AC3E}">
        <p14:creationId xmlns:p14="http://schemas.microsoft.com/office/powerpoint/2010/main" val="55144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BFEE9FC-9208-4DD6-AFB7-DC2F09436DA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C65F63B-2845-4E33-A73C-E4DA9C23B37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DC3FB50-61F5-4083-0AC4-415ADE04792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10BD743D-A6E4-0B63-FAF6-FD2F72CC9B1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6F59FF47-946B-FF9D-E015-04443A94612A}"/>
              </a:ext>
            </a:extLst>
          </p:cNvPr>
          <p:cNvSpPr>
            <a:spLocks noGrp="1" noChangeArrowheads="1"/>
          </p:cNvSpPr>
          <p:nvPr>
            <p:ph type="sldNum" sz="quarter" idx="12"/>
          </p:nvPr>
        </p:nvSpPr>
        <p:spPr>
          <a:ln/>
        </p:spPr>
        <p:txBody>
          <a:bodyPr/>
          <a:lstStyle>
            <a:lvl1pPr>
              <a:defRPr/>
            </a:lvl1pPr>
          </a:lstStyle>
          <a:p>
            <a:fld id="{DC659CDF-AA80-46B2-A06C-1A4848E2B790}" type="slidenum">
              <a:rPr lang="zh-CN" altLang="en-US"/>
              <a:pPr/>
              <a:t>‹#›</a:t>
            </a:fld>
            <a:endParaRPr lang="en-US" altLang="zh-CN"/>
          </a:p>
        </p:txBody>
      </p:sp>
    </p:spTree>
    <p:extLst>
      <p:ext uri="{BB962C8B-B14F-4D97-AF65-F5344CB8AC3E}">
        <p14:creationId xmlns:p14="http://schemas.microsoft.com/office/powerpoint/2010/main" val="357520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9813387-DD00-42F4-B65F-9827263B6432}"/>
              </a:ext>
            </a:extLst>
          </p:cNvPr>
          <p:cNvSpPr>
            <a:spLocks noGrp="1"/>
          </p:cNvSpPr>
          <p:nvPr>
            <p:ph type="dt" sz="half" idx="10"/>
          </p:nvPr>
        </p:nvSpPr>
        <p:spPr/>
        <p:txBody>
          <a:bodyPr/>
          <a:lstStyle>
            <a:lvl1pPr>
              <a:defRPr/>
            </a:lvl1pPr>
          </a:lstStyle>
          <a:p>
            <a:pPr>
              <a:defRPr/>
            </a:pPr>
            <a:fld id="{39AFAC5B-FFE3-4B23-9764-C27BCF322085}" type="datetime1">
              <a:rPr lang="en-US"/>
              <a:pPr>
                <a:defRPr/>
              </a:pPr>
              <a:t>3/19/2023</a:t>
            </a:fld>
            <a:endParaRPr lang="en-US"/>
          </a:p>
        </p:txBody>
      </p:sp>
      <p:sp>
        <p:nvSpPr>
          <p:cNvPr id="6" name="Footer Placeholder 4">
            <a:extLst>
              <a:ext uri="{FF2B5EF4-FFF2-40B4-BE49-F238E27FC236}">
                <a16:creationId xmlns:a16="http://schemas.microsoft.com/office/drawing/2014/main" xmlns="" id="{96071734-1BAC-471A-B552-256545B729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F7C286D-8B60-476E-B064-1A0567051600}"/>
              </a:ext>
            </a:extLst>
          </p:cNvPr>
          <p:cNvSpPr>
            <a:spLocks noGrp="1"/>
          </p:cNvSpPr>
          <p:nvPr>
            <p:ph type="sldNum" sz="quarter" idx="12"/>
          </p:nvPr>
        </p:nvSpPr>
        <p:spPr/>
        <p:txBody>
          <a:bodyPr/>
          <a:lstStyle>
            <a:lvl1pPr>
              <a:defRPr/>
            </a:lvl1pPr>
          </a:lstStyle>
          <a:p>
            <a:pPr>
              <a:defRPr/>
            </a:pPr>
            <a:fld id="{25969938-843D-429C-83EA-95C64632D989}" type="slidenum">
              <a:rPr lang="en-US" altLang="en-US"/>
              <a:pPr>
                <a:defRPr/>
              </a:pPr>
              <a:t>‹#›</a:t>
            </a:fld>
            <a:endParaRPr lang="en-US" altLang="en-US"/>
          </a:p>
        </p:txBody>
      </p:sp>
    </p:spTree>
    <p:extLst>
      <p:ext uri="{BB962C8B-B14F-4D97-AF65-F5344CB8AC3E}">
        <p14:creationId xmlns:p14="http://schemas.microsoft.com/office/powerpoint/2010/main" val="77919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6916749C-18BF-48FE-8A3C-59ADCFAD9E4A}"/>
              </a:ext>
            </a:extLst>
          </p:cNvPr>
          <p:cNvSpPr>
            <a:spLocks noGrp="1"/>
          </p:cNvSpPr>
          <p:nvPr>
            <p:ph type="dt" sz="half" idx="10"/>
          </p:nvPr>
        </p:nvSpPr>
        <p:spPr/>
        <p:txBody>
          <a:bodyPr/>
          <a:lstStyle>
            <a:lvl1pPr>
              <a:defRPr/>
            </a:lvl1pPr>
          </a:lstStyle>
          <a:p>
            <a:pPr>
              <a:defRPr/>
            </a:pPr>
            <a:fld id="{1AF6CC98-713D-4111-B2FE-3D63E890C5D9}" type="datetime1">
              <a:rPr lang="en-US"/>
              <a:pPr>
                <a:defRPr/>
              </a:pPr>
              <a:t>3/19/2023</a:t>
            </a:fld>
            <a:endParaRPr lang="en-US"/>
          </a:p>
        </p:txBody>
      </p:sp>
      <p:sp>
        <p:nvSpPr>
          <p:cNvPr id="8" name="Footer Placeholder 4">
            <a:extLst>
              <a:ext uri="{FF2B5EF4-FFF2-40B4-BE49-F238E27FC236}">
                <a16:creationId xmlns:a16="http://schemas.microsoft.com/office/drawing/2014/main" xmlns="" id="{EBCF58F3-4B2E-46A4-B066-CA373CD7AB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D6E3B31-10EA-4E3C-AC6D-A2B42B3730E7}"/>
              </a:ext>
            </a:extLst>
          </p:cNvPr>
          <p:cNvSpPr>
            <a:spLocks noGrp="1"/>
          </p:cNvSpPr>
          <p:nvPr>
            <p:ph type="sldNum" sz="quarter" idx="12"/>
          </p:nvPr>
        </p:nvSpPr>
        <p:spPr/>
        <p:txBody>
          <a:bodyPr/>
          <a:lstStyle>
            <a:lvl1pPr>
              <a:defRPr/>
            </a:lvl1pPr>
          </a:lstStyle>
          <a:p>
            <a:pPr>
              <a:defRPr/>
            </a:pPr>
            <a:fld id="{77CA4D73-F60C-440E-93E3-012DEC5B270C}" type="slidenum">
              <a:rPr lang="en-US" altLang="en-US"/>
              <a:pPr>
                <a:defRPr/>
              </a:pPr>
              <a:t>‹#›</a:t>
            </a:fld>
            <a:endParaRPr lang="en-US" altLang="en-US"/>
          </a:p>
        </p:txBody>
      </p:sp>
    </p:spTree>
    <p:extLst>
      <p:ext uri="{BB962C8B-B14F-4D97-AF65-F5344CB8AC3E}">
        <p14:creationId xmlns:p14="http://schemas.microsoft.com/office/powerpoint/2010/main" val="259520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2AC161EB-7B9A-4DED-B2CC-7A2CDB8689F6}"/>
              </a:ext>
            </a:extLst>
          </p:cNvPr>
          <p:cNvSpPr>
            <a:spLocks noGrp="1"/>
          </p:cNvSpPr>
          <p:nvPr>
            <p:ph type="dt" sz="half" idx="10"/>
          </p:nvPr>
        </p:nvSpPr>
        <p:spPr/>
        <p:txBody>
          <a:bodyPr/>
          <a:lstStyle>
            <a:lvl1pPr>
              <a:defRPr/>
            </a:lvl1pPr>
          </a:lstStyle>
          <a:p>
            <a:pPr>
              <a:defRPr/>
            </a:pPr>
            <a:fld id="{AD613DD9-E229-4AA9-A02A-63C2F5BF25D2}" type="datetime1">
              <a:rPr lang="en-US"/>
              <a:pPr>
                <a:defRPr/>
              </a:pPr>
              <a:t>3/19/2023</a:t>
            </a:fld>
            <a:endParaRPr lang="en-US"/>
          </a:p>
        </p:txBody>
      </p:sp>
      <p:sp>
        <p:nvSpPr>
          <p:cNvPr id="4" name="Footer Placeholder 4">
            <a:extLst>
              <a:ext uri="{FF2B5EF4-FFF2-40B4-BE49-F238E27FC236}">
                <a16:creationId xmlns:a16="http://schemas.microsoft.com/office/drawing/2014/main" xmlns="" id="{F88B699F-DC4E-404A-9195-DDD69450C3B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25A9CC8-E29C-4199-A222-1CD4739703FD}"/>
              </a:ext>
            </a:extLst>
          </p:cNvPr>
          <p:cNvSpPr>
            <a:spLocks noGrp="1"/>
          </p:cNvSpPr>
          <p:nvPr>
            <p:ph type="sldNum" sz="quarter" idx="12"/>
          </p:nvPr>
        </p:nvSpPr>
        <p:spPr/>
        <p:txBody>
          <a:bodyPr/>
          <a:lstStyle>
            <a:lvl1pPr>
              <a:defRPr/>
            </a:lvl1pPr>
          </a:lstStyle>
          <a:p>
            <a:pPr>
              <a:defRPr/>
            </a:pPr>
            <a:fld id="{811C2B2B-3B11-4F3E-AC7E-1C470D068689}" type="slidenum">
              <a:rPr lang="en-US" altLang="en-US"/>
              <a:pPr>
                <a:defRPr/>
              </a:pPr>
              <a:t>‹#›</a:t>
            </a:fld>
            <a:endParaRPr lang="en-US" altLang="en-US"/>
          </a:p>
        </p:txBody>
      </p:sp>
    </p:spTree>
    <p:extLst>
      <p:ext uri="{BB962C8B-B14F-4D97-AF65-F5344CB8AC3E}">
        <p14:creationId xmlns:p14="http://schemas.microsoft.com/office/powerpoint/2010/main" val="305149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C4F2A25-AFF8-4894-8262-2EDCB480C246}"/>
              </a:ext>
            </a:extLst>
          </p:cNvPr>
          <p:cNvSpPr>
            <a:spLocks noGrp="1"/>
          </p:cNvSpPr>
          <p:nvPr>
            <p:ph type="dt" sz="half" idx="10"/>
          </p:nvPr>
        </p:nvSpPr>
        <p:spPr/>
        <p:txBody>
          <a:bodyPr/>
          <a:lstStyle>
            <a:lvl1pPr>
              <a:defRPr/>
            </a:lvl1pPr>
          </a:lstStyle>
          <a:p>
            <a:pPr>
              <a:defRPr/>
            </a:pPr>
            <a:fld id="{CE4232AB-25B5-4749-8F7C-DA579E56FEA4}" type="datetime1">
              <a:rPr lang="en-US"/>
              <a:pPr>
                <a:defRPr/>
              </a:pPr>
              <a:t>3/19/2023</a:t>
            </a:fld>
            <a:endParaRPr lang="en-US"/>
          </a:p>
        </p:txBody>
      </p:sp>
      <p:sp>
        <p:nvSpPr>
          <p:cNvPr id="3" name="Footer Placeholder 4">
            <a:extLst>
              <a:ext uri="{FF2B5EF4-FFF2-40B4-BE49-F238E27FC236}">
                <a16:creationId xmlns:a16="http://schemas.microsoft.com/office/drawing/2014/main" xmlns="" id="{39214CB8-1D0B-485F-8216-F8C8832207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DB0EFC4-D4FC-4A4A-ABB7-F8B38B63C092}"/>
              </a:ext>
            </a:extLst>
          </p:cNvPr>
          <p:cNvSpPr>
            <a:spLocks noGrp="1"/>
          </p:cNvSpPr>
          <p:nvPr>
            <p:ph type="sldNum" sz="quarter" idx="12"/>
          </p:nvPr>
        </p:nvSpPr>
        <p:spPr/>
        <p:txBody>
          <a:bodyPr/>
          <a:lstStyle>
            <a:lvl1pPr>
              <a:defRPr/>
            </a:lvl1pPr>
          </a:lstStyle>
          <a:p>
            <a:pPr>
              <a:defRPr/>
            </a:pPr>
            <a:fld id="{8B935964-74FD-49DD-A88E-61BE6975745F}" type="slidenum">
              <a:rPr lang="en-US" altLang="en-US"/>
              <a:pPr>
                <a:defRPr/>
              </a:pPr>
              <a:t>‹#›</a:t>
            </a:fld>
            <a:endParaRPr lang="en-US" altLang="en-US"/>
          </a:p>
        </p:txBody>
      </p:sp>
    </p:spTree>
    <p:extLst>
      <p:ext uri="{BB962C8B-B14F-4D97-AF65-F5344CB8AC3E}">
        <p14:creationId xmlns:p14="http://schemas.microsoft.com/office/powerpoint/2010/main" val="297091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2C43CD0-CEA4-471E-81BE-DD34DC7E7E53}"/>
              </a:ext>
            </a:extLst>
          </p:cNvPr>
          <p:cNvSpPr>
            <a:spLocks noGrp="1"/>
          </p:cNvSpPr>
          <p:nvPr>
            <p:ph type="dt" sz="half" idx="10"/>
          </p:nvPr>
        </p:nvSpPr>
        <p:spPr/>
        <p:txBody>
          <a:bodyPr/>
          <a:lstStyle>
            <a:lvl1pPr>
              <a:defRPr/>
            </a:lvl1pPr>
          </a:lstStyle>
          <a:p>
            <a:pPr>
              <a:defRPr/>
            </a:pPr>
            <a:fld id="{5D503A79-4993-4327-844E-9966A046CEB7}" type="datetime1">
              <a:rPr lang="en-US"/>
              <a:pPr>
                <a:defRPr/>
              </a:pPr>
              <a:t>3/19/2023</a:t>
            </a:fld>
            <a:endParaRPr lang="en-US"/>
          </a:p>
        </p:txBody>
      </p:sp>
      <p:sp>
        <p:nvSpPr>
          <p:cNvPr id="6" name="Footer Placeholder 4">
            <a:extLst>
              <a:ext uri="{FF2B5EF4-FFF2-40B4-BE49-F238E27FC236}">
                <a16:creationId xmlns:a16="http://schemas.microsoft.com/office/drawing/2014/main" xmlns="" id="{AD2A6082-F6FD-45D3-B7CF-8D2C01B00E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66BA9CE-22DD-44BD-9BCC-925EF3BC77B7}"/>
              </a:ext>
            </a:extLst>
          </p:cNvPr>
          <p:cNvSpPr>
            <a:spLocks noGrp="1"/>
          </p:cNvSpPr>
          <p:nvPr>
            <p:ph type="sldNum" sz="quarter" idx="12"/>
          </p:nvPr>
        </p:nvSpPr>
        <p:spPr/>
        <p:txBody>
          <a:bodyPr/>
          <a:lstStyle>
            <a:lvl1pPr>
              <a:defRPr/>
            </a:lvl1pPr>
          </a:lstStyle>
          <a:p>
            <a:pPr>
              <a:defRPr/>
            </a:pPr>
            <a:fld id="{3B19C334-597B-49EB-BFBE-C854CFA8678C}" type="slidenum">
              <a:rPr lang="en-US" altLang="en-US"/>
              <a:pPr>
                <a:defRPr/>
              </a:pPr>
              <a:t>‹#›</a:t>
            </a:fld>
            <a:endParaRPr lang="en-US" altLang="en-US"/>
          </a:p>
        </p:txBody>
      </p:sp>
    </p:spTree>
    <p:extLst>
      <p:ext uri="{BB962C8B-B14F-4D97-AF65-F5344CB8AC3E}">
        <p14:creationId xmlns:p14="http://schemas.microsoft.com/office/powerpoint/2010/main" val="135139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F33BC50-C44C-4424-B200-B1D0AE19816C}"/>
              </a:ext>
            </a:extLst>
          </p:cNvPr>
          <p:cNvSpPr>
            <a:spLocks noGrp="1"/>
          </p:cNvSpPr>
          <p:nvPr>
            <p:ph type="dt" sz="half" idx="10"/>
          </p:nvPr>
        </p:nvSpPr>
        <p:spPr/>
        <p:txBody>
          <a:bodyPr/>
          <a:lstStyle>
            <a:lvl1pPr>
              <a:defRPr/>
            </a:lvl1pPr>
          </a:lstStyle>
          <a:p>
            <a:pPr>
              <a:defRPr/>
            </a:pPr>
            <a:fld id="{8E2F45A4-FF06-402D-9BF2-97C4A9066CB9}" type="datetime1">
              <a:rPr lang="en-US"/>
              <a:pPr>
                <a:defRPr/>
              </a:pPr>
              <a:t>3/19/2023</a:t>
            </a:fld>
            <a:endParaRPr lang="en-US"/>
          </a:p>
        </p:txBody>
      </p:sp>
      <p:sp>
        <p:nvSpPr>
          <p:cNvPr id="6" name="Footer Placeholder 4">
            <a:extLst>
              <a:ext uri="{FF2B5EF4-FFF2-40B4-BE49-F238E27FC236}">
                <a16:creationId xmlns:a16="http://schemas.microsoft.com/office/drawing/2014/main" xmlns="" id="{632DB6DC-ECC8-4701-B2FF-CC2D714849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CD468CE-9765-45FD-BDF2-C84AA8FC9753}"/>
              </a:ext>
            </a:extLst>
          </p:cNvPr>
          <p:cNvSpPr>
            <a:spLocks noGrp="1"/>
          </p:cNvSpPr>
          <p:nvPr>
            <p:ph type="sldNum" sz="quarter" idx="12"/>
          </p:nvPr>
        </p:nvSpPr>
        <p:spPr/>
        <p:txBody>
          <a:bodyPr/>
          <a:lstStyle>
            <a:lvl1pPr>
              <a:defRPr/>
            </a:lvl1pPr>
          </a:lstStyle>
          <a:p>
            <a:pPr>
              <a:defRPr/>
            </a:pPr>
            <a:fld id="{3B23AAA0-3C81-4D50-A004-B208CF0044EB}" type="slidenum">
              <a:rPr lang="en-US" altLang="en-US"/>
              <a:pPr>
                <a:defRPr/>
              </a:pPr>
              <a:t>‹#›</a:t>
            </a:fld>
            <a:endParaRPr lang="en-US" altLang="en-US"/>
          </a:p>
        </p:txBody>
      </p:sp>
    </p:spTree>
    <p:extLst>
      <p:ext uri="{BB962C8B-B14F-4D97-AF65-F5344CB8AC3E}">
        <p14:creationId xmlns:p14="http://schemas.microsoft.com/office/powerpoint/2010/main" val="140989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xmlns="" id="{72DBEFF4-EA75-4B0F-B08D-8EE1C4C741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xmlns="" id="{D334935C-DC33-49C7-A87B-6DF6720085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AAA58CFB-F10E-46B1-9998-1821AF5A0BE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D1FEF7B-61E1-456A-A82C-40901A8BB5CE}" type="datetime1">
              <a:rPr lang="en-US"/>
              <a:pPr>
                <a:defRPr/>
              </a:pPr>
              <a:t>3/19/2023</a:t>
            </a:fld>
            <a:endParaRPr lang="en-US"/>
          </a:p>
        </p:txBody>
      </p:sp>
      <p:sp>
        <p:nvSpPr>
          <p:cNvPr id="5" name="Footer Placeholder 4">
            <a:extLst>
              <a:ext uri="{FF2B5EF4-FFF2-40B4-BE49-F238E27FC236}">
                <a16:creationId xmlns:a16="http://schemas.microsoft.com/office/drawing/2014/main" xmlns="" id="{5ADA4005-53F5-437C-B30E-FB8253474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C1457264-7802-45E4-833D-91E013BCF3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2252FA8-32CF-42B2-A90F-16AA4833DC4B}" type="slidenum">
              <a:rPr lang="en-US" altLang="en-US"/>
              <a:pPr>
                <a:defRPr/>
              </a:pPr>
              <a:t>‹#›</a:t>
            </a:fld>
            <a:endParaRPr lang="en-US" altLang="en-US"/>
          </a:p>
        </p:txBody>
      </p:sp>
    </p:spTree>
    <p:extLst>
      <p:ext uri="{BB962C8B-B14F-4D97-AF65-F5344CB8AC3E}">
        <p14:creationId xmlns:p14="http://schemas.microsoft.com/office/powerpoint/2010/main" val="92326535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EAA978-D8B0-0F63-FDFF-D021E9DC62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a:extLst>
              <a:ext uri="{FF2B5EF4-FFF2-40B4-BE49-F238E27FC236}">
                <a16:creationId xmlns:a16="http://schemas.microsoft.com/office/drawing/2014/main" xmlns="" id="{B3A6BC20-3A97-B9B8-2C4D-5D00522F16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a:extLst>
              <a:ext uri="{FF2B5EF4-FFF2-40B4-BE49-F238E27FC236}">
                <a16:creationId xmlns:a16="http://schemas.microsoft.com/office/drawing/2014/main" xmlns="" id="{4AC0E382-13AE-6336-0129-0BE3FAEB2F5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75A89B-646B-4B65-9C76-697726E5760D}" type="datetimeFigureOut">
              <a:rPr lang="zh-TW" altLang="en-US" smtClean="0"/>
              <a:t>2023/3/19</a:t>
            </a:fld>
            <a:endParaRPr lang="zh-TW" altLang="en-US"/>
          </a:p>
        </p:txBody>
      </p:sp>
      <p:sp>
        <p:nvSpPr>
          <p:cNvPr id="5" name="Footer Placeholder 4">
            <a:extLst>
              <a:ext uri="{FF2B5EF4-FFF2-40B4-BE49-F238E27FC236}">
                <a16:creationId xmlns:a16="http://schemas.microsoft.com/office/drawing/2014/main" xmlns="" id="{9D9878D0-5C17-91C6-AE3D-53E89F30F09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a:extLst>
              <a:ext uri="{FF2B5EF4-FFF2-40B4-BE49-F238E27FC236}">
                <a16:creationId xmlns:a16="http://schemas.microsoft.com/office/drawing/2014/main" xmlns="" id="{2E428CF8-7876-1333-E611-0EDC0B7C638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0FD551-43AC-4171-9A64-A2C3630D5A60}" type="slidenum">
              <a:rPr lang="zh-TW" altLang="en-US" smtClean="0"/>
              <a:t>‹#›</a:t>
            </a:fld>
            <a:endParaRPr lang="zh-TW" altLang="en-US"/>
          </a:p>
        </p:txBody>
      </p:sp>
    </p:spTree>
    <p:extLst>
      <p:ext uri="{BB962C8B-B14F-4D97-AF65-F5344CB8AC3E}">
        <p14:creationId xmlns:p14="http://schemas.microsoft.com/office/powerpoint/2010/main" val="1867110994"/>
      </p:ext>
    </p:extLst>
  </p:cSld>
  <p:clrMap bg1="lt1" tx1="dk1" bg2="lt2" tx2="dk2" accent1="accent1" accent2="accent2" accent3="accent3" accent4="accent4" accent5="accent5" accent6="accent6" hlink="hlink" folHlink="folHlink"/>
  <p:sldLayoutIdLst>
    <p:sldLayoutId id="2147486320" r:id="rId1"/>
    <p:sldLayoutId id="2147486321" r:id="rId2"/>
    <p:sldLayoutId id="2147486322" r:id="rId3"/>
    <p:sldLayoutId id="2147486323" r:id="rId4"/>
    <p:sldLayoutId id="2147486324" r:id="rId5"/>
    <p:sldLayoutId id="2147486325" r:id="rId6"/>
    <p:sldLayoutId id="2147486326" r:id="rId7"/>
    <p:sldLayoutId id="2147486327" r:id="rId8"/>
    <p:sldLayoutId id="2147486328" r:id="rId9"/>
    <p:sldLayoutId id="2147486329" r:id="rId10"/>
    <p:sldLayoutId id="21474863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C928F8D-FAB2-738B-A400-B7FE3D92D12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171" name="Rectangle 3">
            <a:extLst>
              <a:ext uri="{FF2B5EF4-FFF2-40B4-BE49-F238E27FC236}">
                <a16:creationId xmlns:a16="http://schemas.microsoft.com/office/drawing/2014/main" xmlns="" id="{FE15FE2B-354F-4EF8-F90D-17733F0AD0D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6868" name="Rectangle 4">
            <a:extLst>
              <a:ext uri="{FF2B5EF4-FFF2-40B4-BE49-F238E27FC236}">
                <a16:creationId xmlns:a16="http://schemas.microsoft.com/office/drawing/2014/main" xmlns="" id="{A2004C0C-E86A-4FB4-84EB-C26F76B838B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SimSun" panose="02010600030101010101" pitchFamily="2" charset="-122"/>
              </a:defRPr>
            </a:lvl1pPr>
          </a:lstStyle>
          <a:p>
            <a:pPr>
              <a:defRPr/>
            </a:pPr>
            <a:endParaRPr lang="en-US" altLang="zh-CN"/>
          </a:p>
        </p:txBody>
      </p:sp>
      <p:sp>
        <p:nvSpPr>
          <p:cNvPr id="36869" name="Rectangle 5">
            <a:extLst>
              <a:ext uri="{FF2B5EF4-FFF2-40B4-BE49-F238E27FC236}">
                <a16:creationId xmlns:a16="http://schemas.microsoft.com/office/drawing/2014/main" xmlns="" id="{96CC5061-14DF-4622-A05D-4AD5DAC011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SimSun" panose="02010600030101010101" pitchFamily="2" charset="-122"/>
              </a:defRPr>
            </a:lvl1pPr>
          </a:lstStyle>
          <a:p>
            <a:pPr>
              <a:defRPr/>
            </a:pPr>
            <a:endParaRPr lang="en-US" altLang="zh-CN"/>
          </a:p>
        </p:txBody>
      </p:sp>
      <p:sp>
        <p:nvSpPr>
          <p:cNvPr id="36870" name="Rectangle 6">
            <a:extLst>
              <a:ext uri="{FF2B5EF4-FFF2-40B4-BE49-F238E27FC236}">
                <a16:creationId xmlns:a16="http://schemas.microsoft.com/office/drawing/2014/main" xmlns="" id="{16467D8A-530B-4E1D-A415-BEE07C62B1A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D60DECC8-B61B-43C0-8257-13C757B0F85E}" type="slidenum">
              <a:rPr lang="zh-CN" altLang="en-US"/>
              <a:pPr/>
              <a:t>‹#›</a:t>
            </a:fld>
            <a:endParaRPr lang="en-US" altLang="zh-CN"/>
          </a:p>
        </p:txBody>
      </p:sp>
    </p:spTree>
    <p:extLst>
      <p:ext uri="{BB962C8B-B14F-4D97-AF65-F5344CB8AC3E}">
        <p14:creationId xmlns:p14="http://schemas.microsoft.com/office/powerpoint/2010/main" val="1555890094"/>
      </p:ext>
    </p:extLst>
  </p:cSld>
  <p:clrMap bg1="dk2" tx1="lt1" bg2="dk1" tx2="lt2" accent1="accent1" accent2="accent2" accent3="accent3" accent4="accent4" accent5="accent5" accent6="accent6" hlink="hlink" folHlink="folHlink"/>
  <p:sldLayoutIdLst>
    <p:sldLayoutId id="2147486464" r:id="rId1"/>
    <p:sldLayoutId id="2147486465" r:id="rId2"/>
    <p:sldLayoutId id="2147486466" r:id="rId3"/>
    <p:sldLayoutId id="2147486467" r:id="rId4"/>
    <p:sldLayoutId id="2147486468" r:id="rId5"/>
    <p:sldLayoutId id="2147486469" r:id="rId6"/>
    <p:sldLayoutId id="2147486470" r:id="rId7"/>
    <p:sldLayoutId id="2147486471" r:id="rId8"/>
    <p:sldLayoutId id="2147486472" r:id="rId9"/>
    <p:sldLayoutId id="2147486473" r:id="rId10"/>
    <p:sldLayoutId id="214748647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Here is the link for Sunday's sermon &amp;... - Van Riper Ellis ...">
            <a:extLst>
              <a:ext uri="{FF2B5EF4-FFF2-40B4-BE49-F238E27FC236}">
                <a16:creationId xmlns:a16="http://schemas.microsoft.com/office/drawing/2014/main" xmlns="" id="{3F6F5AAB-EBE6-6C14-24E0-C9A1D8202F4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SimSun" panose="02010600030101010101" pitchFamily="2" charset="-122"/>
              <a:cs typeface="Arial" panose="020B0604020202020204" pitchFamily="34" charset="0"/>
            </a:endParaRPr>
          </a:p>
        </p:txBody>
      </p:sp>
      <p:sp>
        <p:nvSpPr>
          <p:cNvPr id="59395" name="AutoShape 4" descr="Here is the link for Sunday's sermon &amp;... - Van Riper Ellis ...">
            <a:extLst>
              <a:ext uri="{FF2B5EF4-FFF2-40B4-BE49-F238E27FC236}">
                <a16:creationId xmlns:a16="http://schemas.microsoft.com/office/drawing/2014/main" xmlns="" id="{9C6B55AE-91B9-0992-20FF-CF0223A5CC32}"/>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SimSun" panose="02010600030101010101" pitchFamily="2" charset="-122"/>
              <a:cs typeface="Arial" panose="020B0604020202020204" pitchFamily="34" charset="0"/>
            </a:endParaRPr>
          </a:p>
        </p:txBody>
      </p:sp>
      <p:pic>
        <p:nvPicPr>
          <p:cNvPr id="59396" name="Picture 3">
            <a:extLst>
              <a:ext uri="{FF2B5EF4-FFF2-40B4-BE49-F238E27FC236}">
                <a16:creationId xmlns:a16="http://schemas.microsoft.com/office/drawing/2014/main" xmlns="" id="{8FBA4B23-86D5-0DAA-BF84-3BFF1BCB9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3132138"/>
            <a:ext cx="8475663"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6">
            <a:extLst>
              <a:ext uri="{FF2B5EF4-FFF2-40B4-BE49-F238E27FC236}">
                <a16:creationId xmlns:a16="http://schemas.microsoft.com/office/drawing/2014/main" xmlns="" id="{B3C03364-FFEE-5FB4-F3C0-ECC1D411AAFB}"/>
              </a:ext>
            </a:extLst>
          </p:cNvPr>
          <p:cNvSpPr txBox="1">
            <a:spLocks noChangeArrowheads="1"/>
          </p:cNvSpPr>
          <p:nvPr/>
        </p:nvSpPr>
        <p:spPr bwMode="auto">
          <a:xfrm>
            <a:off x="2822575" y="795338"/>
            <a:ext cx="3570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6600" b="0" i="0" u="none" strike="noStrike" kern="1200" cap="none" spc="0" normalizeH="0" baseline="0" noProof="0">
                <a:ln>
                  <a:noFill/>
                </a:ln>
                <a:solidFill>
                  <a:srgbClr val="F2F2F2"/>
                </a:solidFill>
                <a:effectLst/>
                <a:uLnTx/>
                <a:uFillTx/>
                <a:latin typeface="Garamond" panose="02020404030301010803" pitchFamily="18" charset="0"/>
                <a:ea typeface="SimSun" panose="02010600030101010101" pitchFamily="2" charset="-122"/>
                <a:cs typeface="Arial" panose="020B0604020202020204" pitchFamily="34" charset="0"/>
              </a:rPr>
              <a:t>主日信息</a:t>
            </a:r>
            <a:endParaRPr kumimoji="0" lang="en-US" altLang="en-US" sz="6600" b="0" i="0" u="none" strike="noStrike" kern="1200" cap="none" spc="0" normalizeH="0" baseline="0" noProof="0">
              <a:ln>
                <a:noFill/>
              </a:ln>
              <a:solidFill>
                <a:srgbClr val="F2F2F2"/>
              </a:solidFill>
              <a:effectLst/>
              <a:uLnTx/>
              <a:uFillTx/>
              <a:latin typeface="Garamond" panose="02020404030301010803" pitchFamily="18" charset="0"/>
              <a:ea typeface="SimSun" panose="02010600030101010101" pitchFamily="2" charset="-122"/>
              <a:cs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26" name="Picture 2" descr="對抗呼吸道病毒的第一道防線，鼻腔內的免疫機制新發現| GeneOnline News">
            <a:extLst>
              <a:ext uri="{FF2B5EF4-FFF2-40B4-BE49-F238E27FC236}">
                <a16:creationId xmlns:a16="http://schemas.microsoft.com/office/drawing/2014/main" xmlns="" id="{56800DCC-2331-DA11-2A91-DD4CBE97A8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7011" y="1490948"/>
            <a:ext cx="5090975" cy="3205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840CA2B-C0E1-53C8-9E59-A8227D3A3841}"/>
              </a:ext>
            </a:extLst>
          </p:cNvPr>
          <p:cNvSpPr txBox="1"/>
          <p:nvPr/>
        </p:nvSpPr>
        <p:spPr>
          <a:xfrm>
            <a:off x="435685" y="5228552"/>
            <a:ext cx="7931075" cy="738664"/>
          </a:xfrm>
          <a:prstGeom prst="rect">
            <a:avLst/>
          </a:prstGeom>
          <a:noFill/>
        </p:spPr>
        <p:txBody>
          <a:bodyPr wrap="square" rtlCol="0">
            <a:spAutoFit/>
          </a:bodyPr>
          <a:lstStyle/>
          <a:p>
            <a:pPr algn="ctr" defTabSz="685800" eaLnBrk="1" fontAlgn="auto" hangingPunct="1">
              <a:spcBef>
                <a:spcPts val="0"/>
              </a:spcBef>
              <a:spcAft>
                <a:spcPts val="0"/>
              </a:spcAft>
            </a:pPr>
            <a:r>
              <a:rPr lang="zh-TW"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將鼻子內部的溫度降低</a:t>
            </a:r>
            <a:r>
              <a:rPr lang="en-US"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9</a:t>
            </a:r>
            <a:r>
              <a:rPr lang="zh-TW"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華氏度（</a:t>
            </a:r>
            <a:r>
              <a:rPr lang="en-US"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5</a:t>
            </a:r>
            <a:r>
              <a:rPr lang="zh-TW"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攝氏度）就會導致鼻孔中數十億個「抗病毒和細菌細胞」中的近</a:t>
            </a:r>
            <a:r>
              <a:rPr lang="en-US"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50%</a:t>
            </a:r>
            <a:r>
              <a:rPr lang="zh-TW" altLang="zh-TW" sz="2100" spc="56" dirty="0">
                <a:solidFill>
                  <a:prstClr val="white"/>
                </a:solidFill>
                <a:latin typeface="Calibri" panose="020F0502020204030204"/>
                <a:ea typeface="Microsoft YaHei" panose="020B0503020204020204" pitchFamily="34" charset="-122"/>
                <a:cs typeface="Times New Roman" panose="02020603050405020304" pitchFamily="18" charset="0"/>
              </a:rPr>
              <a:t>細胞死亡</a:t>
            </a:r>
            <a:endParaRPr lang="zh-TW" altLang="en-US" sz="2100" dirty="0">
              <a:solidFill>
                <a:prstClr val="white"/>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9520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491CFE-97B7-CCA0-45AD-F91FAE303466}"/>
              </a:ext>
            </a:extLst>
          </p:cNvPr>
          <p:cNvSpPr>
            <a:spLocks noGrp="1"/>
          </p:cNvSpPr>
          <p:nvPr>
            <p:ph idx="1"/>
          </p:nvPr>
        </p:nvSpPr>
        <p:spPr>
          <a:xfrm>
            <a:off x="0" y="857250"/>
            <a:ext cx="9144000" cy="5143500"/>
          </a:xfrm>
        </p:spPr>
        <p:txBody>
          <a:bodyPr>
            <a:normAutofit/>
          </a:bodyPr>
          <a:lstStyle/>
          <a:p>
            <a:pPr marL="0" indent="0">
              <a:buNone/>
            </a:pPr>
            <a:endParaRPr lang="en-US" altLang="zh-TW" sz="3000" dirty="0">
              <a:solidFill>
                <a:srgbClr val="FFFF00"/>
              </a:solidFill>
              <a:latin typeface="Microsoft YaHei" panose="020B0503020204020204" pitchFamily="34" charset="-122"/>
              <a:ea typeface="Microsoft YaHei" panose="020B0503020204020204" pitchFamily="34" charset="-122"/>
              <a:cs typeface="PingFang TC"/>
            </a:endParaRPr>
          </a:p>
          <a:p>
            <a:pPr marL="0" indent="0">
              <a:buNone/>
            </a:pP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啟示錄</a:t>
            </a:r>
            <a:r>
              <a:rPr lang="en-US" altLang="zh-TW" sz="3000" dirty="0">
                <a:solidFill>
                  <a:srgbClr val="FFFF00"/>
                </a:solidFill>
                <a:latin typeface="Microsoft YaHei" panose="020B0503020204020204" pitchFamily="34" charset="-122"/>
                <a:ea typeface="Microsoft YaHei" panose="020B0503020204020204" pitchFamily="34" charset="-122"/>
                <a:cs typeface="PingFang TC"/>
              </a:rPr>
              <a:t>3</a:t>
            </a: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章</a:t>
            </a:r>
            <a:r>
              <a:rPr lang="x-none" altLang="zh-TW" sz="3000" dirty="0">
                <a:solidFill>
                  <a:srgbClr val="FFFF00"/>
                </a:solidFill>
                <a:ea typeface="Microsoft YaHei" panose="020B0503020204020204" pitchFamily="34" charset="-122"/>
                <a:cs typeface="PingFang TC"/>
              </a:rPr>
              <a:t>15</a:t>
            </a:r>
            <a:r>
              <a:rPr lang="en-US" altLang="zh-TW" sz="3000" dirty="0">
                <a:solidFill>
                  <a:srgbClr val="FFFF00"/>
                </a:solidFill>
                <a:ea typeface="Microsoft YaHei" panose="020B0503020204020204" pitchFamily="34" charset="-122"/>
                <a:cs typeface="PingFang TC"/>
              </a:rPr>
              <a:t>-</a:t>
            </a:r>
            <a:r>
              <a:rPr lang="x-none" altLang="zh-TW" sz="3000" dirty="0">
                <a:solidFill>
                  <a:srgbClr val="FFFF00"/>
                </a:solidFill>
                <a:ea typeface="Microsoft YaHei" panose="020B0503020204020204" pitchFamily="34" charset="-122"/>
                <a:cs typeface="PingFang TC"/>
              </a:rPr>
              <a:t>16</a:t>
            </a:r>
            <a:r>
              <a:rPr lang="en-US" altLang="zh-TW" sz="3000" dirty="0">
                <a:solidFill>
                  <a:srgbClr val="FFFF00"/>
                </a:solidFill>
                <a:latin typeface="Microsoft YaHei" panose="020B0503020204020204" pitchFamily="34" charset="-122"/>
                <a:ea typeface="Microsoft YaHei" panose="020B0503020204020204" pitchFamily="34" charset="-122"/>
                <a:cs typeface="PingFang TC"/>
              </a:rPr>
              <a:t>: </a:t>
            </a: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我知道你的行為也不冷也不熱我巴不得你或冷或火熱你即如溫水</a:t>
            </a:r>
            <a:r>
              <a:rPr lang="x-none" altLang="zh-TW" sz="3000" dirty="0">
                <a:solidFill>
                  <a:srgbClr val="FFFF00"/>
                </a:solidFill>
                <a:ea typeface="Microsoft YaHei" panose="020B0503020204020204" pitchFamily="34" charset="-122"/>
                <a:cs typeface="PingFang TC"/>
              </a:rPr>
              <a:t>,</a:t>
            </a: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也不冷也不熱，所以我必從我口中把你吐出去</a:t>
            </a:r>
            <a:r>
              <a:rPr lang="x-none" altLang="zh-TW" sz="3000" dirty="0">
                <a:solidFill>
                  <a:srgbClr val="FFFF00"/>
                </a:solidFill>
                <a:ea typeface="Microsoft YaHei" panose="020B0503020204020204" pitchFamily="34" charset="-122"/>
                <a:cs typeface="PingFang TC"/>
              </a:rPr>
              <a:t>.</a:t>
            </a:r>
            <a:endParaRPr lang="en-US" altLang="zh-TW" sz="3000" dirty="0">
              <a:solidFill>
                <a:srgbClr val="FFFF00"/>
              </a:solidFill>
              <a:ea typeface="Microsoft YaHei" panose="020B0503020204020204" pitchFamily="34" charset="-122"/>
              <a:cs typeface="PingFang TC"/>
            </a:endParaRPr>
          </a:p>
          <a:p>
            <a:pPr marL="0" indent="0">
              <a:buNone/>
            </a:pPr>
            <a:endParaRPr lang="en-US" altLang="zh-TW" sz="3000" dirty="0">
              <a:solidFill>
                <a:srgbClr val="FFFF00"/>
              </a:solidFill>
              <a:latin typeface="Microsoft YaHei" panose="020B0503020204020204" pitchFamily="34" charset="-122"/>
              <a:ea typeface="Microsoft YaHei" panose="020B0503020204020204" pitchFamily="34" charset="-122"/>
            </a:endParaRPr>
          </a:p>
          <a:p>
            <a:pPr marL="0" indent="0" algn="ctr">
              <a:buNone/>
            </a:pPr>
            <a:r>
              <a:rPr lang="en-US" altLang="zh-TW" sz="2700" b="1" dirty="0">
                <a:solidFill>
                  <a:srgbClr val="FFFF00"/>
                </a:solidFill>
                <a:latin typeface="Microsoft YaHei" panose="020B0503020204020204" pitchFamily="34" charset="-122"/>
                <a:ea typeface="Microsoft YaHei" panose="020B0503020204020204" pitchFamily="34" charset="-122"/>
              </a:rPr>
              <a:t>Revelation 3 </a:t>
            </a:r>
            <a:r>
              <a:rPr lang="en-US" altLang="zh-TW" sz="2700" b="1" baseline="30000" dirty="0">
                <a:solidFill>
                  <a:srgbClr val="FFFF00"/>
                </a:solidFill>
                <a:latin typeface="Microsoft YaHei" panose="020B0503020204020204" pitchFamily="34" charset="-122"/>
                <a:ea typeface="Microsoft YaHei" panose="020B0503020204020204" pitchFamily="34" charset="-122"/>
              </a:rPr>
              <a:t>15</a:t>
            </a:r>
            <a:r>
              <a:rPr lang="en-US" altLang="zh-TW" sz="2700" b="1" dirty="0">
                <a:solidFill>
                  <a:srgbClr val="FFFF00"/>
                </a:solidFill>
                <a:latin typeface="Microsoft YaHei" panose="020B0503020204020204" pitchFamily="34" charset="-122"/>
                <a:ea typeface="Microsoft YaHei" panose="020B0503020204020204" pitchFamily="34" charset="-122"/>
              </a:rPr>
              <a:t> </a:t>
            </a:r>
            <a:r>
              <a:rPr lang="en-US" altLang="zh-TW" sz="2700" dirty="0">
                <a:solidFill>
                  <a:srgbClr val="FFFF00"/>
                </a:solidFill>
                <a:latin typeface="Microsoft YaHei" panose="020B0503020204020204" pitchFamily="34" charset="-122"/>
                <a:ea typeface="Microsoft YaHei" panose="020B0503020204020204" pitchFamily="34" charset="-122"/>
              </a:rPr>
              <a:t>I know your deeds, that you are neither cold nor hot. I wish you were either one or the other! </a:t>
            </a:r>
            <a:r>
              <a:rPr lang="en-US" altLang="zh-TW" sz="2700" b="1" baseline="30000" dirty="0">
                <a:solidFill>
                  <a:srgbClr val="FFFF00"/>
                </a:solidFill>
                <a:latin typeface="Microsoft YaHei" panose="020B0503020204020204" pitchFamily="34" charset="-122"/>
                <a:ea typeface="Microsoft YaHei" panose="020B0503020204020204" pitchFamily="34" charset="-122"/>
              </a:rPr>
              <a:t>16 </a:t>
            </a:r>
            <a:r>
              <a:rPr lang="en-US" altLang="zh-TW" sz="2700" dirty="0">
                <a:solidFill>
                  <a:srgbClr val="FFFF00"/>
                </a:solidFill>
                <a:latin typeface="Microsoft YaHei" panose="020B0503020204020204" pitchFamily="34" charset="-122"/>
                <a:ea typeface="Microsoft YaHei" panose="020B0503020204020204" pitchFamily="34" charset="-122"/>
              </a:rPr>
              <a:t>So, because you are lukewarm—neither hot nor cold—I am about to spit you out of my mouth.</a:t>
            </a:r>
            <a:endParaRPr lang="zh-TW" altLang="en-US" sz="27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63509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1C5F2EC-0F33-858F-B6F1-2847049DE673}"/>
              </a:ext>
            </a:extLst>
          </p:cNvPr>
          <p:cNvSpPr>
            <a:spLocks noGrp="1"/>
          </p:cNvSpPr>
          <p:nvPr>
            <p:ph idx="1"/>
          </p:nvPr>
        </p:nvSpPr>
        <p:spPr>
          <a:xfrm>
            <a:off x="0" y="857250"/>
            <a:ext cx="9144000" cy="5143500"/>
          </a:xfrm>
        </p:spPr>
        <p:txBody>
          <a:bodyPr>
            <a:normAutofit lnSpcReduction="10000"/>
          </a:bodyPr>
          <a:lstStyle/>
          <a:p>
            <a:pPr marL="0" indent="0" algn="ctr">
              <a:buNone/>
            </a:pPr>
            <a:endParaRPr lang="en-US" altLang="zh-TW" sz="3000" dirty="0">
              <a:solidFill>
                <a:srgbClr val="FFFF00"/>
              </a:solidFill>
              <a:latin typeface="Microsoft YaHei" panose="020B0503020204020204" pitchFamily="34" charset="-122"/>
              <a:ea typeface="Microsoft YaHei" panose="020B0503020204020204" pitchFamily="34" charset="-122"/>
              <a:cs typeface="PingFang SC"/>
            </a:endParaRPr>
          </a:p>
          <a:p>
            <a:pPr marL="0" indent="0" algn="ctr">
              <a:buNone/>
            </a:pPr>
            <a:r>
              <a:rPr lang="zh-TW" altLang="zh-TW" sz="3000" dirty="0">
                <a:solidFill>
                  <a:srgbClr val="FFFF00"/>
                </a:solidFill>
                <a:latin typeface="Microsoft YaHei" panose="020B0503020204020204" pitchFamily="34" charset="-122"/>
                <a:ea typeface="Microsoft YaHei" panose="020B0503020204020204" pitchFamily="34" charset="-122"/>
                <a:cs typeface="PingFang SC"/>
              </a:rPr>
              <a:t>布來茲</a:t>
            </a: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巴斯卡</a:t>
            </a:r>
            <a:r>
              <a:rPr lang="x-none" altLang="zh-TW" sz="3000" dirty="0">
                <a:solidFill>
                  <a:srgbClr val="FFFF00"/>
                </a:solidFill>
                <a:ea typeface="Microsoft YaHei" panose="020B0503020204020204" pitchFamily="34" charset="-122"/>
                <a:cs typeface="PingFang TC"/>
              </a:rPr>
              <a:t> (</a:t>
            </a:r>
            <a:r>
              <a:rPr lang="en-US" altLang="zh-TW" sz="3000" dirty="0">
                <a:solidFill>
                  <a:srgbClr val="FFFF00"/>
                </a:solidFill>
                <a:latin typeface="Microsoft YaHei" panose="020B0503020204020204" pitchFamily="34" charset="-122"/>
                <a:ea typeface="Microsoft YaHei" panose="020B0503020204020204" pitchFamily="34" charset="-122"/>
                <a:cs typeface="PingFang TC"/>
              </a:rPr>
              <a:t>Blaise Pascal) </a:t>
            </a: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曾說過這樣一句話</a:t>
            </a:r>
            <a:endParaRPr lang="en-US" altLang="zh-TW" sz="3000" dirty="0">
              <a:solidFill>
                <a:srgbClr val="FFFF00"/>
              </a:solidFill>
              <a:latin typeface="Microsoft YaHei" panose="020B0503020204020204" pitchFamily="34" charset="-122"/>
              <a:ea typeface="Microsoft YaHei" panose="020B0503020204020204" pitchFamily="34" charset="-122"/>
              <a:cs typeface="PingFang TC"/>
            </a:endParaRPr>
          </a:p>
          <a:p>
            <a:pPr marL="0" indent="0" algn="ctr">
              <a:buNone/>
            </a:pPr>
            <a:r>
              <a:rPr lang="zh-TW" altLang="zh-TW" sz="3000" dirty="0">
                <a:solidFill>
                  <a:srgbClr val="FFFF00"/>
                </a:solidFill>
                <a:latin typeface="Microsoft YaHei" panose="020B0503020204020204" pitchFamily="34" charset="-122"/>
                <a:ea typeface="Microsoft YaHei" panose="020B0503020204020204" pitchFamily="34" charset="-122"/>
                <a:cs typeface="PingFang TC"/>
              </a:rPr>
              <a:t>＂感知神的是心而不是理性，這就是信心。</a:t>
            </a:r>
            <a:endParaRPr lang="en-US" altLang="zh-TW" sz="3000" dirty="0">
              <a:solidFill>
                <a:srgbClr val="FFFF00"/>
              </a:solidFill>
              <a:latin typeface="Microsoft YaHei" panose="020B0503020204020204" pitchFamily="34" charset="-122"/>
              <a:ea typeface="Microsoft YaHei" panose="020B0503020204020204" pitchFamily="34" charset="-122"/>
              <a:cs typeface="PingFang TC"/>
            </a:endParaRPr>
          </a:p>
          <a:p>
            <a:pPr marL="0" indent="0" algn="ctr">
              <a:buNone/>
            </a:pPr>
            <a:r>
              <a:rPr lang="en-US" altLang="zh-TW" sz="3000" b="1" i="1" dirty="0">
                <a:solidFill>
                  <a:srgbClr val="FFFF00"/>
                </a:solidFill>
                <a:latin typeface="Microsoft YaHei" panose="020B0503020204020204" pitchFamily="34" charset="-122"/>
                <a:ea typeface="Microsoft YaHei" panose="020B0503020204020204" pitchFamily="34" charset="-122"/>
                <a:cs typeface="Noto Sans" panose="020B0502040504020204" pitchFamily="34" charset="0"/>
              </a:rPr>
              <a:t>That is what faith is: God perceived by the heart, not by the reason.”</a:t>
            </a:r>
          </a:p>
          <a:p>
            <a:pPr marL="0" indent="0" algn="ctr">
              <a:buNone/>
            </a:pPr>
            <a:endParaRPr lang="en-US" altLang="zh-TW" sz="3000" b="1" i="1" dirty="0">
              <a:solidFill>
                <a:srgbClr val="FFFF00"/>
              </a:solidFill>
              <a:latin typeface="Microsoft YaHei" panose="020B0503020204020204" pitchFamily="34" charset="-122"/>
              <a:ea typeface="Microsoft YaHei" panose="020B0503020204020204" pitchFamily="34" charset="-122"/>
              <a:cs typeface="Noto Sans" panose="020B0502040504020204" pitchFamily="34" charset="0"/>
            </a:endParaRPr>
          </a:p>
          <a:p>
            <a:pPr marL="0" indent="0" algn="ctr">
              <a:buNone/>
            </a:pPr>
            <a:r>
              <a:rPr lang="zh-TW" altLang="zh-TW" sz="3600" dirty="0">
                <a:solidFill>
                  <a:srgbClr val="FFFF00"/>
                </a:solidFill>
                <a:latin typeface="Microsoft YaHei" panose="020B0503020204020204" pitchFamily="34" charset="-122"/>
                <a:ea typeface="Microsoft YaHei" panose="020B0503020204020204" pitchFamily="34" charset="-122"/>
                <a:cs typeface="PingFang TC"/>
              </a:rPr>
              <a:t>帕斯卡並且進一步說</a:t>
            </a:r>
            <a:endParaRPr lang="en-US" altLang="zh-TW" sz="3600" dirty="0">
              <a:solidFill>
                <a:srgbClr val="FFFF00"/>
              </a:solidFill>
              <a:latin typeface="Microsoft YaHei" panose="020B0503020204020204" pitchFamily="34" charset="-122"/>
              <a:ea typeface="Microsoft YaHei" panose="020B0503020204020204" pitchFamily="34" charset="-122"/>
              <a:cs typeface="PingFang TC"/>
            </a:endParaRPr>
          </a:p>
          <a:p>
            <a:pPr marL="0" indent="0" algn="ctr">
              <a:buNone/>
            </a:pPr>
            <a:r>
              <a:rPr lang="x-none" altLang="zh-TW" sz="3600" dirty="0">
                <a:solidFill>
                  <a:srgbClr val="FFFF00"/>
                </a:solidFill>
                <a:ea typeface="Microsoft YaHei" panose="020B0503020204020204" pitchFamily="34" charset="-122"/>
                <a:cs typeface="PingFang TC"/>
              </a:rPr>
              <a:t>”</a:t>
            </a:r>
            <a:r>
              <a:rPr lang="zh-TW" altLang="zh-TW" sz="3600" dirty="0">
                <a:solidFill>
                  <a:srgbClr val="FFFF00"/>
                </a:solidFill>
                <a:latin typeface="Microsoft YaHei" panose="020B0503020204020204" pitchFamily="34" charset="-122"/>
                <a:ea typeface="Microsoft YaHei" panose="020B0503020204020204" pitchFamily="34" charset="-122"/>
                <a:cs typeface="PingFang TC"/>
              </a:rPr>
              <a:t>沒有人能夠知道神，超過他對神的愛</a:t>
            </a:r>
            <a:r>
              <a:rPr lang="x-none" altLang="zh-TW" sz="3600" dirty="0">
                <a:solidFill>
                  <a:srgbClr val="FFFF00"/>
                </a:solidFill>
                <a:ea typeface="Microsoft YaHei" panose="020B0503020204020204" pitchFamily="34" charset="-122"/>
                <a:cs typeface="PingFang TC"/>
              </a:rPr>
              <a:t>”</a:t>
            </a:r>
            <a:endParaRPr lang="en-US" altLang="zh-TW" sz="3600" dirty="0">
              <a:solidFill>
                <a:srgbClr val="FFFF00"/>
              </a:solidFill>
              <a:latin typeface="Microsoft YaHei" panose="020B0503020204020204" pitchFamily="34" charset="-122"/>
              <a:ea typeface="Microsoft YaHei" panose="020B0503020204020204" pitchFamily="34" charset="-122"/>
              <a:cs typeface="PingFang TC"/>
            </a:endParaRPr>
          </a:p>
          <a:p>
            <a:pPr marL="0" indent="0" algn="ctr">
              <a:buNone/>
            </a:pPr>
            <a:r>
              <a:rPr lang="x-none" altLang="zh-TW" sz="3600" b="1" dirty="0">
                <a:solidFill>
                  <a:srgbClr val="FFFF00"/>
                </a:solidFill>
                <a:ea typeface="Microsoft YaHei" panose="020B0503020204020204" pitchFamily="34" charset="-122"/>
                <a:cs typeface="PingFang TC"/>
              </a:rPr>
              <a:t>(No one can know God more than he loves God)</a:t>
            </a:r>
            <a:endParaRPr lang="zh-TW" altLang="en-US" sz="3600" b="1" dirty="0">
              <a:solidFill>
                <a:srgbClr val="FFFF00"/>
              </a:solidFill>
              <a:latin typeface="Microsoft YaHei" panose="020B0503020204020204" pitchFamily="34" charset="-122"/>
              <a:ea typeface="Microsoft YaHei" panose="020B0503020204020204" pitchFamily="34" charset="-122"/>
            </a:endParaRPr>
          </a:p>
          <a:p>
            <a:pPr marL="0" indent="0" algn="ctr">
              <a:buNone/>
            </a:pPr>
            <a:endParaRPr lang="zh-TW" altLang="en-US" sz="30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441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1032510"/>
            <a:ext cx="9144000" cy="4968240"/>
          </a:xfrm>
        </p:spPr>
        <p:txBody>
          <a:bodyPr>
            <a:normAutofit/>
          </a:bodyPr>
          <a:lstStyle/>
          <a:p>
            <a:pPr marL="0" indent="0">
              <a:buNone/>
            </a:pPr>
            <a:r>
              <a:rPr lang="zh-TW" altLang="en-US" sz="2700" dirty="0">
                <a:solidFill>
                  <a:srgbClr val="FFFF00"/>
                </a:solidFill>
                <a:latin typeface="Microsoft YaHei" panose="020B0503020204020204" pitchFamily="34" charset="-122"/>
                <a:ea typeface="Microsoft YaHei" panose="020B0503020204020204" pitchFamily="34" charset="-122"/>
              </a:rPr>
              <a:t>約 翰 福 音 </a:t>
            </a:r>
            <a:r>
              <a:rPr lang="en-US" altLang="zh-TW" sz="2700" dirty="0">
                <a:solidFill>
                  <a:srgbClr val="FFFF00"/>
                </a:solidFill>
                <a:latin typeface="Microsoft YaHei" panose="020B0503020204020204" pitchFamily="34" charset="-122"/>
                <a:ea typeface="Microsoft YaHei" panose="020B0503020204020204" pitchFamily="34" charset="-122"/>
              </a:rPr>
              <a:t>13</a:t>
            </a: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rPr>
              <a:t>34 </a:t>
            </a:r>
            <a:r>
              <a:rPr lang="zh-TW" altLang="en-US" sz="2700" dirty="0">
                <a:solidFill>
                  <a:srgbClr val="FFFF00"/>
                </a:solidFill>
                <a:latin typeface="Microsoft YaHei" panose="020B0503020204020204" pitchFamily="34" charset="-122"/>
                <a:ea typeface="Microsoft YaHei" panose="020B0503020204020204" pitchFamily="34" charset="-122"/>
              </a:rPr>
              <a:t>我 賜 給 你 們 一 條 新 命 令 ， 乃 是 叫 你 們 彼 此 相 愛 ； 我 怎 樣 愛 你 們 ， 你 們 也 要 怎 樣 相 愛 。</a:t>
            </a: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rPr>
              <a:t>35 </a:t>
            </a:r>
            <a:r>
              <a:rPr lang="zh-TW" altLang="en-US" sz="2700" dirty="0">
                <a:solidFill>
                  <a:srgbClr val="FFFF00"/>
                </a:solidFill>
                <a:latin typeface="Microsoft YaHei" panose="020B0503020204020204" pitchFamily="34" charset="-122"/>
                <a:ea typeface="Microsoft YaHei" panose="020B0503020204020204" pitchFamily="34" charset="-122"/>
              </a:rPr>
              <a:t>你 們 若 有 彼 此 相 愛 的 心 ， 眾 人 因 此 就 認 出 你 們 是 我 的 門 徒 了 。</a:t>
            </a:r>
          </a:p>
          <a:p>
            <a:pPr marL="0" indent="0">
              <a:buNone/>
            </a:pPr>
            <a:endParaRPr lang="en-US" altLang="zh-TW" sz="2700" b="1" baseline="300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rPr>
              <a:t>John 3</a:t>
            </a: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rPr>
              <a:t>34 </a:t>
            </a:r>
            <a:r>
              <a:rPr lang="en-US" altLang="zh-TW" sz="2700" dirty="0">
                <a:solidFill>
                  <a:srgbClr val="FFFF00"/>
                </a:solidFill>
                <a:latin typeface="Microsoft YaHei" panose="020B0503020204020204" pitchFamily="34" charset="-122"/>
                <a:ea typeface="Microsoft YaHei" panose="020B0503020204020204" pitchFamily="34" charset="-122"/>
              </a:rPr>
              <a:t>“A new command I give you: Love one another. As I have loved you, so you must love one another. </a:t>
            </a:r>
            <a:r>
              <a:rPr lang="en-US" altLang="zh-TW" sz="2700" b="1" baseline="30000" dirty="0">
                <a:solidFill>
                  <a:srgbClr val="FFFF00"/>
                </a:solidFill>
                <a:latin typeface="Microsoft YaHei" panose="020B0503020204020204" pitchFamily="34" charset="-122"/>
                <a:ea typeface="Microsoft YaHei" panose="020B0503020204020204" pitchFamily="34" charset="-122"/>
              </a:rPr>
              <a:t>35 </a:t>
            </a:r>
            <a:r>
              <a:rPr lang="en-US" altLang="zh-TW" sz="2700" dirty="0">
                <a:solidFill>
                  <a:srgbClr val="FFFF00"/>
                </a:solidFill>
                <a:latin typeface="Microsoft YaHei" panose="020B0503020204020204" pitchFamily="34" charset="-122"/>
                <a:ea typeface="Microsoft YaHei" panose="020B0503020204020204" pitchFamily="34" charset="-122"/>
              </a:rPr>
              <a:t>By this everyone will know that you are my disciples, if you love one another.”</a:t>
            </a:r>
          </a:p>
          <a:p>
            <a:pPr marL="0" indent="0">
              <a:buNone/>
            </a:pPr>
            <a:endParaRPr lang="en-US" altLang="zh-TW" sz="2700" dirty="0">
              <a:solidFill>
                <a:srgbClr val="FFFF00"/>
              </a:solidFill>
              <a:latin typeface="Microsoft YaHei" panose="020B0503020204020204" pitchFamily="34" charset="-122"/>
              <a:ea typeface="Microsoft YaHei" panose="020B0503020204020204" pitchFamily="34" charset="-122"/>
            </a:endParaRPr>
          </a:p>
          <a:p>
            <a:pPr marL="0" indent="0">
              <a:buNone/>
            </a:pPr>
            <a:endParaRPr lang="zh-TW" altLang="en-US" sz="27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8407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533400"/>
            <a:ext cx="9144000" cy="5059680"/>
          </a:xfrm>
        </p:spPr>
        <p:txBody>
          <a:bodyPr>
            <a:normAutofit fontScale="92500" lnSpcReduction="10000"/>
          </a:bodyPr>
          <a:lstStyle/>
          <a:p>
            <a:pPr marL="0" indent="0">
              <a:buNone/>
            </a:pPr>
            <a:r>
              <a:rPr lang="zh-TW" altLang="en-US" sz="2800" dirty="0">
                <a:solidFill>
                  <a:srgbClr val="FFFF00"/>
                </a:solidFill>
                <a:latin typeface="Microsoft YaHei" panose="020B0503020204020204" pitchFamily="34" charset="-122"/>
                <a:ea typeface="Microsoft YaHei" panose="020B0503020204020204" pitchFamily="34" charset="-122"/>
              </a:rPr>
              <a:t>馬 太 福 音 </a:t>
            </a:r>
            <a:r>
              <a:rPr lang="en-US" altLang="zh-TW" sz="2800" dirty="0">
                <a:solidFill>
                  <a:srgbClr val="FFFF00"/>
                </a:solidFill>
                <a:latin typeface="Microsoft YaHei" panose="020B0503020204020204" pitchFamily="34" charset="-122"/>
                <a:ea typeface="Microsoft YaHei" panose="020B0503020204020204" pitchFamily="34" charset="-122"/>
              </a:rPr>
              <a:t>(Matthew) 22</a:t>
            </a:r>
            <a:endParaRPr lang="en-US" altLang="zh-TW" sz="2800" b="1" baseline="300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800" b="1" baseline="30000" dirty="0">
                <a:solidFill>
                  <a:srgbClr val="FFFF00"/>
                </a:solidFill>
                <a:latin typeface="Microsoft YaHei" panose="020B0503020204020204" pitchFamily="34" charset="-122"/>
                <a:ea typeface="Microsoft YaHei" panose="020B0503020204020204" pitchFamily="34" charset="-122"/>
              </a:rPr>
              <a:t>37 </a:t>
            </a:r>
            <a:r>
              <a:rPr lang="zh-TW" altLang="en-US" sz="2800" dirty="0">
                <a:solidFill>
                  <a:srgbClr val="FFFF00"/>
                </a:solidFill>
                <a:latin typeface="Microsoft YaHei" panose="020B0503020204020204" pitchFamily="34" charset="-122"/>
                <a:ea typeface="Microsoft YaHei" panose="020B0503020204020204" pitchFamily="34" charset="-122"/>
              </a:rPr>
              <a:t>耶 穌 對 他 說 ： 你 要 盡 心 、 盡 性 、 盡 意 愛 主 ─ 你 的 神 。</a:t>
            </a:r>
          </a:p>
          <a:p>
            <a:pPr marL="0" indent="0">
              <a:buNone/>
            </a:pPr>
            <a:r>
              <a:rPr lang="en-US" altLang="zh-TW" sz="2800" b="1" baseline="30000" dirty="0">
                <a:solidFill>
                  <a:srgbClr val="FFFF00"/>
                </a:solidFill>
                <a:latin typeface="Microsoft YaHei" panose="020B0503020204020204" pitchFamily="34" charset="-122"/>
                <a:ea typeface="Microsoft YaHei" panose="020B0503020204020204" pitchFamily="34" charset="-122"/>
              </a:rPr>
              <a:t>38 </a:t>
            </a:r>
            <a:r>
              <a:rPr lang="zh-TW" altLang="en-US" sz="2800" dirty="0">
                <a:solidFill>
                  <a:srgbClr val="FFFF00"/>
                </a:solidFill>
                <a:latin typeface="Microsoft YaHei" panose="020B0503020204020204" pitchFamily="34" charset="-122"/>
                <a:ea typeface="Microsoft YaHei" panose="020B0503020204020204" pitchFamily="34" charset="-122"/>
              </a:rPr>
              <a:t>這 是 誡 命 中 的 第 一 ， 且 是 最 大 的 。</a:t>
            </a:r>
          </a:p>
          <a:p>
            <a:pPr marL="0" indent="0">
              <a:buNone/>
            </a:pPr>
            <a:r>
              <a:rPr lang="en-US" altLang="zh-TW" sz="2800" b="1" baseline="30000" dirty="0">
                <a:solidFill>
                  <a:srgbClr val="FFFF00"/>
                </a:solidFill>
                <a:latin typeface="Microsoft YaHei" panose="020B0503020204020204" pitchFamily="34" charset="-122"/>
                <a:ea typeface="Microsoft YaHei" panose="020B0503020204020204" pitchFamily="34" charset="-122"/>
              </a:rPr>
              <a:t>39 </a:t>
            </a:r>
            <a:r>
              <a:rPr lang="zh-TW" altLang="en-US" sz="2800" dirty="0">
                <a:solidFill>
                  <a:srgbClr val="FFFF00"/>
                </a:solidFill>
                <a:latin typeface="Microsoft YaHei" panose="020B0503020204020204" pitchFamily="34" charset="-122"/>
                <a:ea typeface="Microsoft YaHei" panose="020B0503020204020204" pitchFamily="34" charset="-122"/>
              </a:rPr>
              <a:t>其 次 也 相 倣 ， 就 是 要 愛 人 如 己 。</a:t>
            </a:r>
          </a:p>
          <a:p>
            <a:pPr marL="0" indent="0">
              <a:buNone/>
            </a:pPr>
            <a:r>
              <a:rPr lang="en-US" altLang="zh-TW" sz="2800" b="1" baseline="30000" dirty="0">
                <a:solidFill>
                  <a:srgbClr val="FFFF00"/>
                </a:solidFill>
                <a:latin typeface="Microsoft YaHei" panose="020B0503020204020204" pitchFamily="34" charset="-122"/>
                <a:ea typeface="Microsoft YaHei" panose="020B0503020204020204" pitchFamily="34" charset="-122"/>
              </a:rPr>
              <a:t>40 </a:t>
            </a:r>
            <a:r>
              <a:rPr lang="zh-TW" altLang="en-US" sz="2800" dirty="0">
                <a:solidFill>
                  <a:srgbClr val="FFFF00"/>
                </a:solidFill>
                <a:latin typeface="Microsoft YaHei" panose="020B0503020204020204" pitchFamily="34" charset="-122"/>
                <a:ea typeface="Microsoft YaHei" panose="020B0503020204020204" pitchFamily="34" charset="-122"/>
              </a:rPr>
              <a:t>這 兩 條 誡 命 是 律 法 和 先 知 一 切 道 理 的 總 綱 。</a:t>
            </a:r>
            <a:endParaRPr lang="en-US" altLang="zh-TW" sz="2800" dirty="0">
              <a:solidFill>
                <a:srgbClr val="FFFF00"/>
              </a:solidFill>
              <a:latin typeface="Microsoft YaHei" panose="020B0503020204020204" pitchFamily="34" charset="-122"/>
              <a:ea typeface="Microsoft YaHei" panose="020B0503020204020204" pitchFamily="34" charset="-122"/>
            </a:endParaRPr>
          </a:p>
          <a:p>
            <a:pPr marL="0" indent="0">
              <a:buNone/>
            </a:pPr>
            <a:endParaRPr lang="en-US" altLang="zh-TW" sz="28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800" b="1" baseline="30000" dirty="0">
                <a:solidFill>
                  <a:srgbClr val="FFFF00"/>
                </a:solidFill>
                <a:latin typeface="Microsoft YaHei" panose="020B0503020204020204" pitchFamily="34" charset="-122"/>
                <a:ea typeface="Microsoft YaHei" panose="020B0503020204020204" pitchFamily="34" charset="-122"/>
              </a:rPr>
              <a:t>37 </a:t>
            </a:r>
            <a:r>
              <a:rPr lang="en-US" altLang="zh-TW" sz="2800" dirty="0">
                <a:solidFill>
                  <a:srgbClr val="FFFF00"/>
                </a:solidFill>
                <a:latin typeface="Microsoft YaHei" panose="020B0503020204020204" pitchFamily="34" charset="-122"/>
                <a:ea typeface="Microsoft YaHei" panose="020B0503020204020204" pitchFamily="34" charset="-122"/>
              </a:rPr>
              <a:t>Jesus replied: “‘Love the Lord your God with all your heart and with all your soul and with all your mind.’</a:t>
            </a:r>
            <a:r>
              <a:rPr lang="en-US" altLang="zh-TW" sz="2800" b="1" baseline="30000" dirty="0">
                <a:solidFill>
                  <a:srgbClr val="FFFF00"/>
                </a:solidFill>
                <a:latin typeface="Microsoft YaHei" panose="020B0503020204020204" pitchFamily="34" charset="-122"/>
                <a:ea typeface="Microsoft YaHei" panose="020B0503020204020204" pitchFamily="34" charset="-122"/>
              </a:rPr>
              <a:t>38 </a:t>
            </a:r>
            <a:r>
              <a:rPr lang="en-US" altLang="zh-TW" sz="2800" dirty="0">
                <a:solidFill>
                  <a:srgbClr val="FFFF00"/>
                </a:solidFill>
                <a:latin typeface="Microsoft YaHei" panose="020B0503020204020204" pitchFamily="34" charset="-122"/>
                <a:ea typeface="Microsoft YaHei" panose="020B0503020204020204" pitchFamily="34" charset="-122"/>
              </a:rPr>
              <a:t>This is the first and greatest commandment. </a:t>
            </a:r>
            <a:r>
              <a:rPr lang="en-US" altLang="zh-TW" sz="2800" b="1" baseline="30000" dirty="0">
                <a:solidFill>
                  <a:srgbClr val="FFFF00"/>
                </a:solidFill>
                <a:latin typeface="Microsoft YaHei" panose="020B0503020204020204" pitchFamily="34" charset="-122"/>
                <a:ea typeface="Microsoft YaHei" panose="020B0503020204020204" pitchFamily="34" charset="-122"/>
              </a:rPr>
              <a:t>39 </a:t>
            </a:r>
            <a:r>
              <a:rPr lang="en-US" altLang="zh-TW" sz="2800" dirty="0">
                <a:solidFill>
                  <a:srgbClr val="FFFF00"/>
                </a:solidFill>
                <a:latin typeface="Microsoft YaHei" panose="020B0503020204020204" pitchFamily="34" charset="-122"/>
                <a:ea typeface="Microsoft YaHei" panose="020B0503020204020204" pitchFamily="34" charset="-122"/>
              </a:rPr>
              <a:t>And the second is like it: ‘Love your neighbor as yourself.’</a:t>
            </a:r>
            <a:r>
              <a:rPr lang="en-US" altLang="zh-TW" sz="2800" b="1" baseline="30000" dirty="0">
                <a:solidFill>
                  <a:srgbClr val="FFFF00"/>
                </a:solidFill>
                <a:latin typeface="Microsoft YaHei" panose="020B0503020204020204" pitchFamily="34" charset="-122"/>
                <a:ea typeface="Microsoft YaHei" panose="020B0503020204020204" pitchFamily="34" charset="-122"/>
              </a:rPr>
              <a:t>40 </a:t>
            </a:r>
            <a:r>
              <a:rPr lang="en-US" altLang="zh-TW" sz="2800" dirty="0">
                <a:solidFill>
                  <a:srgbClr val="FFFF00"/>
                </a:solidFill>
                <a:latin typeface="Microsoft YaHei" panose="020B0503020204020204" pitchFamily="34" charset="-122"/>
                <a:ea typeface="Microsoft YaHei" panose="020B0503020204020204" pitchFamily="34" charset="-122"/>
              </a:rPr>
              <a:t>All the Law and the Prophets hang on these two commandments.”</a:t>
            </a:r>
            <a:endParaRPr lang="zh-TW" altLang="en-US" sz="2800" dirty="0">
              <a:solidFill>
                <a:srgbClr val="FFFF00"/>
              </a:solidFill>
              <a:latin typeface="Microsoft YaHei" panose="020B0503020204020204" pitchFamily="34" charset="-122"/>
              <a:ea typeface="Microsoft YaHei" panose="020B0503020204020204" pitchFamily="34" charset="-122"/>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0744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857250"/>
            <a:ext cx="9144000" cy="5143500"/>
          </a:xfrm>
        </p:spPr>
        <p:txBody>
          <a:bodyPr>
            <a:normAutofit/>
          </a:bodyPr>
          <a:lstStyle/>
          <a:p>
            <a:pPr marL="0" indent="0">
              <a:buNone/>
            </a:pP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壹</a:t>
            </a:r>
            <a:r>
              <a:rPr lang="en-US"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因神先愛我們</a:t>
            </a:r>
            <a:r>
              <a:rPr lang="en-US"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因此我們彼此相愛（</a:t>
            </a:r>
            <a:r>
              <a:rPr lang="en-US"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4:7-11</a:t>
            </a: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900113" lvl="1" indent="-557213">
              <a:buFont typeface="+mj-lt"/>
              <a:buAutoNum type="arabicPeriod"/>
            </a:pP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我們是出於同一個愛的源頭（</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4:7</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上）</a:t>
            </a:r>
            <a:endPar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ts val="1080"/>
              </a:lnSpc>
              <a:buNone/>
            </a:pPr>
            <a:endParaRPr lang="en-US" altLang="zh-TW" sz="2700" b="1"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r>
              <a:rPr lang="en-US" altLang="zh-TW" sz="27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親愛的弟兄阿，我們應當彼此相愛，因為愛是從神來的。</a:t>
            </a:r>
            <a:r>
              <a:rPr lang="en-US" altLang="zh-TW" sz="27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p>
          <a:p>
            <a:pPr marL="0" indent="0">
              <a:lnSpc>
                <a:spcPts val="1080"/>
              </a:lnSpc>
              <a:buNone/>
            </a:pPr>
            <a:endParaRPr lang="en-US" altLang="zh-TW" sz="2700" kern="0" dirty="0">
              <a:solidFill>
                <a:schemeClr val="bg1"/>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r>
              <a:rPr lang="en-US" altLang="zh-TW" sz="2400" dirty="0">
                <a:solidFill>
                  <a:srgbClr val="FFFF00"/>
                </a:solidFill>
              </a:rPr>
              <a:t>Dear friends, let us love one another, for love comes from God</a:t>
            </a:r>
            <a:endParaRPr lang="en-US" altLang="zh-TW" sz="2400" kern="0" dirty="0">
              <a:solidFill>
                <a:srgbClr val="FFFF00"/>
              </a:solidFill>
              <a:ea typeface="Microsoft YaHei" panose="020B0503020204020204" pitchFamily="34" charset="-122"/>
              <a:cs typeface="PMingLiU" panose="02020500000000000000" pitchFamily="18" charset="-120"/>
            </a:endParaRPr>
          </a:p>
          <a:p>
            <a:pPr marL="0" indent="0">
              <a:lnSpc>
                <a:spcPts val="1080"/>
              </a:lnSpc>
              <a:buNone/>
            </a:pPr>
            <a:endParaRPr lang="en-US" altLang="zh-TW" sz="2700" b="1"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557213" indent="-557213">
              <a:lnSpc>
                <a:spcPts val="1080"/>
              </a:lnSpc>
              <a:buFont typeface="+mj-lt"/>
              <a:buAutoNum type="arabicPeriod"/>
            </a:pPr>
            <a:endPar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342900" lvl="1" indent="0">
              <a:lnSpc>
                <a:spcPts val="1080"/>
              </a:lnSpc>
              <a:buNone/>
            </a:pP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2.   </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相愛是神兒女的憑據（</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4:7</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下</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-8</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ts val="1080"/>
              </a:lnSpc>
              <a:buNone/>
            </a:pPr>
            <a:endParaRPr lang="en-US"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ts val="1080"/>
              </a:lnSpc>
              <a:buNone/>
            </a:pPr>
            <a:endParaRPr lang="en-US"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ctr">
              <a:lnSpc>
                <a:spcPts val="1080"/>
              </a:lnSpc>
              <a:buNone/>
            </a:pPr>
            <a:r>
              <a:rPr lang="en-US" altLang="zh-TW" sz="2400" kern="0" dirty="0">
                <a:solidFill>
                  <a:srgbClr val="FFFF00"/>
                </a:solidFill>
                <a:ea typeface="Microsoft YaHei" panose="020B0503020204020204" pitchFamily="34" charset="-122"/>
                <a:cs typeface="PMingLiU" panose="02020500000000000000" pitchFamily="18" charset="-120"/>
              </a:rPr>
              <a:t>“</a:t>
            </a:r>
            <a:r>
              <a:rPr lang="zh-TW" altLang="zh-TW" sz="2400" kern="0" dirty="0">
                <a:solidFill>
                  <a:srgbClr val="FFFF00"/>
                </a:solidFill>
                <a:ea typeface="Microsoft YaHei" panose="020B0503020204020204" pitchFamily="34" charset="-122"/>
                <a:cs typeface="PMingLiU" panose="02020500000000000000" pitchFamily="18" charset="-120"/>
              </a:rPr>
              <a:t>凡有愛心的，都是由神而生，並且認識神。沒有愛心的，就不認識</a:t>
            </a:r>
            <a:endParaRPr lang="en-US" altLang="zh-TW" sz="2400" kern="0" dirty="0">
              <a:solidFill>
                <a:srgbClr val="FFFF00"/>
              </a:solidFill>
              <a:ea typeface="Microsoft YaHei" panose="020B0503020204020204" pitchFamily="34" charset="-122"/>
              <a:cs typeface="PMingLiU" panose="02020500000000000000" pitchFamily="18" charset="-120"/>
            </a:endParaRPr>
          </a:p>
          <a:p>
            <a:pPr marL="0" indent="0" algn="ctr">
              <a:lnSpc>
                <a:spcPts val="1080"/>
              </a:lnSpc>
              <a:buNone/>
            </a:pPr>
            <a:endParaRPr lang="en-US" altLang="zh-TW" sz="2400" kern="0" dirty="0">
              <a:solidFill>
                <a:srgbClr val="FFFF00"/>
              </a:solidFill>
              <a:ea typeface="Microsoft YaHei" panose="020B0503020204020204" pitchFamily="34" charset="-122"/>
              <a:cs typeface="PMingLiU" panose="02020500000000000000" pitchFamily="18" charset="-120"/>
            </a:endParaRPr>
          </a:p>
          <a:p>
            <a:pPr marL="0" indent="0">
              <a:lnSpc>
                <a:spcPts val="1080"/>
              </a:lnSpc>
              <a:buNone/>
            </a:pPr>
            <a:r>
              <a:rPr lang="en-US" altLang="zh-TW" sz="2400" kern="0" dirty="0">
                <a:solidFill>
                  <a:srgbClr val="FFFF00"/>
                </a:solidFill>
                <a:ea typeface="Microsoft YaHei" panose="020B0503020204020204" pitchFamily="34" charset="-122"/>
                <a:cs typeface="PMingLiU" panose="02020500000000000000" pitchFamily="18" charset="-120"/>
              </a:rPr>
              <a:t>  </a:t>
            </a:r>
            <a:r>
              <a:rPr lang="zh-TW" altLang="zh-TW" sz="2400" kern="0" dirty="0">
                <a:solidFill>
                  <a:srgbClr val="FFFF00"/>
                </a:solidFill>
                <a:ea typeface="Microsoft YaHei" panose="020B0503020204020204" pitchFamily="34" charset="-122"/>
                <a:cs typeface="PMingLiU" panose="02020500000000000000" pitchFamily="18" charset="-120"/>
              </a:rPr>
              <a:t>神，因為神就是愛。</a:t>
            </a:r>
            <a:r>
              <a:rPr lang="en-US" altLang="zh-TW" sz="2400" kern="0" dirty="0">
                <a:solidFill>
                  <a:srgbClr val="FFFF00"/>
                </a:solidFill>
                <a:ea typeface="Microsoft YaHei" panose="020B0503020204020204" pitchFamily="34" charset="-122"/>
                <a:cs typeface="PMingLiU" panose="02020500000000000000" pitchFamily="18" charset="-12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400" dirty="0">
                <a:solidFill>
                  <a:srgbClr val="FFFF00"/>
                </a:solidFill>
              </a:rPr>
              <a:t>Everyone who loves has been born of God and knows God. </a:t>
            </a:r>
            <a:r>
              <a:rPr lang="en-US" altLang="zh-TW" sz="2400" b="1" baseline="30000" dirty="0">
                <a:solidFill>
                  <a:srgbClr val="FFFF00"/>
                </a:solidFill>
              </a:rPr>
              <a:t>8 </a:t>
            </a:r>
            <a:r>
              <a:rPr lang="en-US" altLang="zh-TW" sz="2400" dirty="0">
                <a:solidFill>
                  <a:srgbClr val="FFFF00"/>
                </a:solidFill>
              </a:rPr>
              <a:t>Whoever does not love does not know God, because God is love.</a:t>
            </a:r>
            <a:endParaRPr lang="zh-TW" altLang="en-US" sz="2400" dirty="0">
              <a:solidFill>
                <a:srgbClr val="FFFF00"/>
              </a:solidFill>
              <a:ea typeface="Microsoft YaHei" panose="020B0503020204020204" pitchFamily="34" charset="-122"/>
            </a:endParaRPr>
          </a:p>
        </p:txBody>
      </p:sp>
    </p:spTree>
    <p:extLst>
      <p:ext uri="{BB962C8B-B14F-4D97-AF65-F5344CB8AC3E}">
        <p14:creationId xmlns:p14="http://schemas.microsoft.com/office/powerpoint/2010/main" val="3656335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1052161"/>
            <a:ext cx="9144000" cy="4948589"/>
          </a:xfrm>
        </p:spPr>
        <p:txBody>
          <a:bodyPr>
            <a:normAutofit/>
          </a:bodyPr>
          <a:lstStyle/>
          <a:p>
            <a:pPr marL="0" indent="0" algn="ctr">
              <a:buNone/>
            </a:pP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3. </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犧牲的愛</a:t>
            </a: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神已經愛我們，所以應該彼此相愛（</a:t>
            </a: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4:9-10</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ctr">
              <a:buNone/>
            </a:pPr>
            <a:endPar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ctr">
              <a:buNone/>
            </a:pPr>
            <a:r>
              <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“神差祂獨生子到世間來，使我們藉着祂得生，神愛我們的心在此就顯明了。“不是我們愛神，乃是神愛我們，差祂的兒子為我們的罪作了挽回祭，這就是愛了。</a:t>
            </a:r>
            <a:r>
              <a:rPr lang="zh-TW" altLang="zh-TW" sz="27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700" kern="100" dirty="0">
              <a:solidFill>
                <a:schemeClr val="bg1"/>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ctr">
              <a:buNone/>
            </a:pPr>
            <a:endParaRPr lang="en-US" altLang="zh-TW" sz="2700" b="1" baseline="30000" dirty="0">
              <a:solidFill>
                <a:srgbClr val="FFFF00"/>
              </a:solidFill>
            </a:endParaRPr>
          </a:p>
          <a:p>
            <a:pPr marL="0" indent="0" algn="ctr">
              <a:buNone/>
            </a:pPr>
            <a:r>
              <a:rPr lang="en-US" altLang="zh-TW" sz="2700" b="1" baseline="30000" dirty="0">
                <a:solidFill>
                  <a:srgbClr val="FFFF00"/>
                </a:solidFill>
                <a:latin typeface="Microsoft YaHei" panose="020B0503020204020204" pitchFamily="34" charset="-122"/>
                <a:ea typeface="Microsoft YaHei" panose="020B0503020204020204" pitchFamily="34" charset="-122"/>
              </a:rPr>
              <a:t>9 </a:t>
            </a:r>
            <a:r>
              <a:rPr lang="en-US" altLang="zh-TW" sz="2700" dirty="0">
                <a:solidFill>
                  <a:srgbClr val="FFFF00"/>
                </a:solidFill>
                <a:latin typeface="Microsoft YaHei" panose="020B0503020204020204" pitchFamily="34" charset="-122"/>
                <a:ea typeface="Microsoft YaHei" panose="020B0503020204020204" pitchFamily="34" charset="-122"/>
              </a:rPr>
              <a:t>This is how God showed his love among us: He sent his one and only Son into the world that we might live through him. </a:t>
            </a:r>
            <a:r>
              <a:rPr lang="en-US" altLang="zh-TW" sz="2700" b="1" baseline="30000" dirty="0">
                <a:solidFill>
                  <a:srgbClr val="FFFF00"/>
                </a:solidFill>
                <a:latin typeface="Microsoft YaHei" panose="020B0503020204020204" pitchFamily="34" charset="-122"/>
                <a:ea typeface="Microsoft YaHei" panose="020B0503020204020204" pitchFamily="34" charset="-122"/>
              </a:rPr>
              <a:t>10 </a:t>
            </a:r>
            <a:r>
              <a:rPr lang="en-US" altLang="zh-TW" sz="2700" dirty="0">
                <a:solidFill>
                  <a:srgbClr val="FFFF00"/>
                </a:solidFill>
                <a:latin typeface="Microsoft YaHei" panose="020B0503020204020204" pitchFamily="34" charset="-122"/>
                <a:ea typeface="Microsoft YaHei" panose="020B0503020204020204" pitchFamily="34" charset="-122"/>
              </a:rPr>
              <a:t>This is love: not that we loved God, but that he loved us and sent his Son as an atoning sacrifice for our sins. </a:t>
            </a:r>
            <a:endPar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gn="ctr">
              <a:buNone/>
            </a:pPr>
            <a:endParaRPr lang="zh-TW" altLang="zh-TW" sz="2400" kern="100" dirty="0">
              <a:solidFill>
                <a:srgbClr val="FFFF00"/>
              </a:solidFill>
              <a:ea typeface="Microsoft YaHei" panose="020B0503020204020204" pitchFamily="34" charset="-122"/>
              <a:cs typeface="Times New Roman" panose="02020603050405020304" pitchFamily="18" charset="0"/>
            </a:endParaRPr>
          </a:p>
          <a:p>
            <a:pPr marL="0" indent="0" algn="ctr">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3727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857250"/>
            <a:ext cx="9144000" cy="5143500"/>
          </a:xfrm>
        </p:spPr>
        <p:txBody>
          <a:bodyPr>
            <a:normAutofit/>
          </a:bodyPr>
          <a:lstStyle/>
          <a:p>
            <a:pPr marL="0" indent="0">
              <a:spcBef>
                <a:spcPts val="1125"/>
              </a:spcBef>
              <a:spcAft>
                <a:spcPts val="563"/>
              </a:spcAft>
              <a:buNone/>
            </a:pP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 愛 世 人 ， 甚 至 將 他 的 獨 生 子 賜 給 他 們 ， 叫 一 切 信 他 的 ， 不 至 滅 亡 ， 反 得 永 生 </a:t>
            </a:r>
            <a:r>
              <a:rPr lang="en-US"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約 翰 福 音</a:t>
            </a:r>
            <a:r>
              <a:rPr lang="en-US"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 John 3:16)</a:t>
            </a: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spcBef>
                <a:spcPts val="1125"/>
              </a:spcBef>
              <a:spcAft>
                <a:spcPts val="563"/>
              </a:spcAft>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16 </a:t>
            </a:r>
            <a:r>
              <a:rPr lang="en-US" altLang="zh-TW" sz="2400" dirty="0">
                <a:solidFill>
                  <a:srgbClr val="FFFF00"/>
                </a:solidFill>
                <a:latin typeface="Microsoft YaHei" panose="020B0503020204020204" pitchFamily="34" charset="-122"/>
                <a:ea typeface="Microsoft YaHei" panose="020B0503020204020204" pitchFamily="34" charset="-122"/>
              </a:rPr>
              <a:t>For God so loved the world that he gave his one and only Son, that whoever believes in him shall not perish but have eternal life.</a:t>
            </a:r>
            <a:endPar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spcBef>
                <a:spcPts val="1125"/>
              </a:spcBef>
              <a:spcAft>
                <a:spcPts val="563"/>
              </a:spcAft>
              <a:buNone/>
            </a:pPr>
            <a:endPar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spcBef>
                <a:spcPts val="1125"/>
              </a:spcBef>
              <a:spcAft>
                <a:spcPts val="563"/>
              </a:spcAft>
              <a:buNone/>
            </a:pP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惟 有 基 督 在 我 們 還 作 罪 人 的 時 候 為 我 們 死 ， 神 的 愛 就 在 此 向 我 們 顯 明 了 </a:t>
            </a:r>
            <a:r>
              <a:rPr lang="en-US"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羅 馬 書</a:t>
            </a:r>
            <a:r>
              <a:rPr lang="en-US"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 Romans 5:8)</a:t>
            </a:r>
            <a:r>
              <a:rPr lang="zh-TW"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spcBef>
                <a:spcPts val="1125"/>
              </a:spcBef>
              <a:spcAft>
                <a:spcPts val="563"/>
              </a:spcAft>
              <a:buNone/>
            </a:pPr>
            <a:r>
              <a:rPr lang="en-US" altLang="zh-TW" sz="2400" dirty="0">
                <a:solidFill>
                  <a:srgbClr val="FFFF00"/>
                </a:solidFill>
                <a:latin typeface="Microsoft YaHei" panose="020B0503020204020204" pitchFamily="34" charset="-122"/>
                <a:ea typeface="Microsoft YaHei" panose="020B0503020204020204" pitchFamily="34" charset="-122"/>
              </a:rPr>
              <a:t> </a:t>
            </a:r>
            <a:r>
              <a:rPr lang="en-US" altLang="zh-TW" sz="2400" b="1" baseline="30000" dirty="0">
                <a:solidFill>
                  <a:srgbClr val="FFFF00"/>
                </a:solidFill>
                <a:latin typeface="Microsoft YaHei" panose="020B0503020204020204" pitchFamily="34" charset="-122"/>
                <a:ea typeface="Microsoft YaHei" panose="020B0503020204020204" pitchFamily="34" charset="-122"/>
              </a:rPr>
              <a:t>8 </a:t>
            </a:r>
            <a:r>
              <a:rPr lang="en-US" altLang="zh-TW" sz="2400" dirty="0">
                <a:solidFill>
                  <a:srgbClr val="FFFF00"/>
                </a:solidFill>
                <a:latin typeface="Microsoft YaHei" panose="020B0503020204020204" pitchFamily="34" charset="-122"/>
                <a:ea typeface="Microsoft YaHei" panose="020B0503020204020204" pitchFamily="34" charset="-122"/>
              </a:rPr>
              <a:t>But God demonstrates his own love for us in this: While we were still sinners, Christ died for us.</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3243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7D9DC8-428A-442F-23AA-5D60BC7767DB}"/>
              </a:ext>
            </a:extLst>
          </p:cNvPr>
          <p:cNvSpPr>
            <a:spLocks noGrp="1"/>
          </p:cNvSpPr>
          <p:nvPr>
            <p:ph idx="1"/>
          </p:nvPr>
        </p:nvSpPr>
        <p:spPr>
          <a:xfrm>
            <a:off x="0" y="857250"/>
            <a:ext cx="9144000" cy="5143500"/>
          </a:xfrm>
        </p:spPr>
        <p:txBody>
          <a:bodyPr>
            <a:normAutofit/>
          </a:bodyPr>
          <a:lstStyle/>
          <a:p>
            <a:pPr marL="0" indent="0">
              <a:buNone/>
            </a:pPr>
            <a:r>
              <a:rPr lang="zh-TW"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神藉着祂獨生子顯明祂的愛，也顯明兩個真理</a:t>
            </a:r>
            <a:r>
              <a:rPr lang="en-US"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a:t>
            </a:r>
          </a:p>
          <a:p>
            <a:pPr marL="0" indent="0">
              <a:buNone/>
            </a:pPr>
            <a:endParaRPr lang="en-US" altLang="zh-TW" sz="3000" kern="0" dirty="0">
              <a:solidFill>
                <a:srgbClr val="FFFF00"/>
              </a:solidFill>
              <a:latin typeface="Calibri" panose="020F0502020204030204" pitchFamily="34" charset="0"/>
              <a:ea typeface="Microsoft YaHei" panose="020B0503020204020204" pitchFamily="34" charset="-122"/>
              <a:cs typeface="Times New Roman" panose="02020603050405020304" pitchFamily="18" charset="0"/>
            </a:endParaRPr>
          </a:p>
          <a:p>
            <a:pPr marL="0" indent="0">
              <a:buNone/>
            </a:pPr>
            <a:r>
              <a:rPr lang="zh-TW"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　</a:t>
            </a:r>
            <a:r>
              <a:rPr lang="en-US" altLang="zh-TW" sz="3000" kern="0" dirty="0">
                <a:solidFill>
                  <a:srgbClr val="FFFF00"/>
                </a:solidFill>
                <a:latin typeface="Microsoft YaHei" panose="020B0503020204020204" pitchFamily="34" charset="-122"/>
                <a:ea typeface="PMingLiU" panose="02020500000000000000" pitchFamily="18" charset="-120"/>
                <a:cs typeface="PMingLiU" panose="02020500000000000000" pitchFamily="18" charset="-120"/>
              </a:rPr>
              <a:t>a. </a:t>
            </a:r>
            <a:r>
              <a:rPr lang="zh-TW"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神愛我們，曾為我們捨棄甚麼？</a:t>
            </a:r>
            <a:endParaRPr lang="en-US" altLang="zh-TW" sz="3000" kern="100" dirty="0">
              <a:solidFill>
                <a:srgbClr val="FFFF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US" altLang="zh-TW" sz="3000" kern="100" dirty="0">
              <a:solidFill>
                <a:srgbClr val="FFFF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r>
              <a:rPr lang="zh-TW"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　</a:t>
            </a:r>
            <a:r>
              <a:rPr lang="en-US"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b. </a:t>
            </a:r>
            <a:r>
              <a:rPr lang="zh-TW" altLang="zh-TW" sz="3000" kern="0" dirty="0">
                <a:solidFill>
                  <a:srgbClr val="FFFF00"/>
                </a:solidFill>
                <a:latin typeface="Calibri" panose="020F0502020204030204" pitchFamily="34" charset="0"/>
                <a:ea typeface="Microsoft YaHei" panose="020B0503020204020204" pitchFamily="34" charset="-122"/>
                <a:cs typeface="PMingLiU" panose="02020500000000000000" pitchFamily="18" charset="-120"/>
              </a:rPr>
              <a:t>神愛我們，曾為我們成就甚麼？</a:t>
            </a:r>
            <a:endParaRPr lang="zh-TW" altLang="zh-TW" sz="3000" kern="100" dirty="0">
              <a:solidFill>
                <a:srgbClr val="FFFF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US" altLang="zh-TW" sz="2400" kern="100" dirty="0">
              <a:solidFill>
                <a:srgbClr val="FFFF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en-US" sz="2400" dirty="0">
              <a:solidFill>
                <a:srgbClr val="FFFF00"/>
              </a:solidFill>
            </a:endParaRPr>
          </a:p>
        </p:txBody>
      </p:sp>
    </p:spTree>
    <p:extLst>
      <p:ext uri="{BB962C8B-B14F-4D97-AF65-F5344CB8AC3E}">
        <p14:creationId xmlns:p14="http://schemas.microsoft.com/office/powerpoint/2010/main" val="145592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32EC5D-53FC-ABD1-11A7-26A6B294C442}"/>
              </a:ext>
            </a:extLst>
          </p:cNvPr>
          <p:cNvSpPr>
            <a:spLocks noGrp="1"/>
          </p:cNvSpPr>
          <p:nvPr>
            <p:ph idx="1"/>
          </p:nvPr>
        </p:nvSpPr>
        <p:spPr>
          <a:xfrm>
            <a:off x="0" y="986790"/>
            <a:ext cx="9144000" cy="5013960"/>
          </a:xfrm>
        </p:spPr>
        <p:txBody>
          <a:bodyPr>
            <a:normAutofit fontScale="92500" lnSpcReduction="10000"/>
          </a:bodyPr>
          <a:lstStyle/>
          <a:p>
            <a:pPr marL="0" indent="0">
              <a:buNone/>
            </a:pP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貳</a:t>
            </a: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因相愛就與神聯合（</a:t>
            </a: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4:12-16</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385763" indent="-385763">
              <a:lnSpc>
                <a:spcPct val="110000"/>
              </a:lnSpc>
              <a:buFont typeface="+mj-lt"/>
              <a:buAutoNum type="arabicPeriod"/>
            </a:pP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彼此相愛就與神聯合（</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4:12</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10000"/>
              </a:lnSpc>
              <a:buNone/>
            </a:pPr>
            <a:r>
              <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“從來沒有人見過神，我們若彼此相愛，神就住在我們裏面，愛祂的心在我們裏面得以完全了。”</a:t>
            </a:r>
            <a:endParaRPr lang="en-US"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10000"/>
              </a:lnSpc>
              <a:buNone/>
            </a:pPr>
            <a:r>
              <a:rPr lang="en-US" altLang="zh-TW" sz="2400" dirty="0">
                <a:solidFill>
                  <a:srgbClr val="FFFF00"/>
                </a:solidFill>
              </a:rPr>
              <a:t>Therefore, just as sin entered the world through one man, and death through sin, and in this way death came to all people, because all sinned—</a:t>
            </a:r>
            <a:endParaRPr lang="en-US" altLang="zh-TW" sz="2400" kern="100" dirty="0">
              <a:solidFill>
                <a:srgbClr val="FFFF00"/>
              </a:solidFill>
              <a:ea typeface="Microsoft YaHei" panose="020B0503020204020204" pitchFamily="34" charset="-122"/>
              <a:cs typeface="Times New Roman" panose="02020603050405020304" pitchFamily="18" charset="0"/>
            </a:endParaRPr>
          </a:p>
          <a:p>
            <a:pPr marL="0" indent="0">
              <a:buNone/>
            </a:pPr>
            <a:endParaRPr lang="en-US"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ts val="1080"/>
              </a:lnSpc>
              <a:buNone/>
            </a:pPr>
            <a:r>
              <a:rPr lang="zh-TW" altLang="zh-TW" sz="18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三層意思：</a:t>
            </a:r>
            <a:endParaRPr lang="en-US" altLang="zh-TW" sz="18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endParaRPr lang="zh-TW" altLang="zh-TW" sz="18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257175" indent="-257175">
              <a:lnSpc>
                <a:spcPts val="1080"/>
              </a:lnSpc>
              <a:buFont typeface="+mj-lt"/>
              <a:buAutoNum type="alphaLcPeriod"/>
            </a:pP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從來沒有人見過神，但我們若彼此相愛，神就住在我們裏面</a:t>
            </a: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257175" indent="-257175">
              <a:lnSpc>
                <a:spcPts val="1080"/>
              </a:lnSpc>
              <a:buFont typeface="+mj-lt"/>
              <a:buAutoNum type="alphaLcPeriod"/>
            </a:pPr>
            <a:endParaRPr lang="zh-TW" altLang="zh-TW" sz="2400" kern="1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257175" indent="-257175">
              <a:lnSpc>
                <a:spcPts val="1080"/>
              </a:lnSpc>
              <a:buFont typeface="+mj-lt"/>
              <a:buAutoNum type="alphaLcPeriod"/>
            </a:pP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從來沒有人見過神，但我們若彼此相愛就能使人看見那住在我</a:t>
            </a: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257175" indent="-257175">
              <a:lnSpc>
                <a:spcPts val="1080"/>
              </a:lnSpc>
              <a:buFont typeface="+mj-lt"/>
              <a:buAutoNum type="alphaLcPeriod"/>
            </a:pP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們裏面的神</a:t>
            </a: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endParaRPr lang="zh-TW" altLang="zh-TW" sz="2400" kern="1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lnSpc>
                <a:spcPts val="1080"/>
              </a:lnSpc>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c.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我們若彼此相愛，神在我們裏面的愛就得以完全</a:t>
            </a:r>
            <a:endParaRPr lang="zh-TW" altLang="zh-TW" sz="2400" kern="1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en-US"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07211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F04EB0-0852-2CEA-DD5A-DFB7B4C081AA}"/>
              </a:ext>
            </a:extLst>
          </p:cNvPr>
          <p:cNvSpPr>
            <a:spLocks noGrp="1"/>
          </p:cNvSpPr>
          <p:nvPr>
            <p:ph idx="1"/>
          </p:nvPr>
        </p:nvSpPr>
        <p:spPr/>
        <p:txBody>
          <a:bodyPr/>
          <a:lstStyle/>
          <a:p>
            <a:pPr marL="0" indent="0" algn="ctr">
              <a:buNone/>
            </a:pPr>
            <a:r>
              <a:rPr lang="zh-TW" altLang="en-US" sz="3600" dirty="0">
                <a:solidFill>
                  <a:srgbClr val="FFFF00"/>
                </a:solidFill>
                <a:latin typeface="Microsoft YaHei" panose="020B0503020204020204" pitchFamily="34" charset="-122"/>
                <a:ea typeface="Microsoft YaHei" panose="020B0503020204020204" pitchFamily="34" charset="-122"/>
              </a:rPr>
              <a:t>進到神的愛裏</a:t>
            </a:r>
            <a:endParaRPr lang="en-US" altLang="zh-TW" sz="3600" dirty="0">
              <a:solidFill>
                <a:srgbClr val="FFFF00"/>
              </a:solidFill>
              <a:latin typeface="Microsoft YaHei" panose="020B0503020204020204" pitchFamily="34" charset="-122"/>
              <a:ea typeface="Microsoft YaHei" panose="020B0503020204020204" pitchFamily="34" charset="-122"/>
            </a:endParaRPr>
          </a:p>
          <a:p>
            <a:pPr marL="0" indent="0" algn="ctr">
              <a:buNone/>
            </a:pPr>
            <a:r>
              <a:rPr lang="zh-TW" altLang="en-US" sz="2700" dirty="0"/>
              <a:t/>
            </a:r>
            <a:br>
              <a:rPr lang="zh-TW" altLang="en-US" sz="2700" dirty="0"/>
            </a:br>
            <a:r>
              <a:rPr lang="en-US" altLang="zh-TW" sz="3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Enter the Love</a:t>
            </a:r>
            <a:r>
              <a:rPr lang="zh-TW" altLang="en-US" sz="3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 </a:t>
            </a:r>
            <a:r>
              <a:rPr lang="en-US" altLang="zh-TW" sz="3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of God</a:t>
            </a:r>
          </a:p>
          <a:p>
            <a:pPr marL="0" indent="0" algn="ctr">
              <a:buNone/>
            </a:pPr>
            <a:endParaRPr lang="en-US"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endParaRPr>
          </a:p>
          <a:p>
            <a:pPr marL="0" indent="0" algn="ctr">
              <a:buNone/>
            </a:pPr>
            <a:r>
              <a:rPr lang="en-US"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rPr>
              <a:t>03/19/2023</a:t>
            </a:r>
            <a:endParaRPr lang="en-US"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zh-TW" altLang="en-US" dirty="0"/>
          </a:p>
        </p:txBody>
      </p:sp>
    </p:spTree>
    <p:extLst>
      <p:ext uri="{BB962C8B-B14F-4D97-AF65-F5344CB8AC3E}">
        <p14:creationId xmlns:p14="http://schemas.microsoft.com/office/powerpoint/2010/main" val="1784912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41070"/>
            <a:ext cx="9144000" cy="5059680"/>
          </a:xfrm>
        </p:spPr>
        <p:txBody>
          <a:bodyPr>
            <a:normAutofit/>
          </a:bodyPr>
          <a:lstStyle/>
          <a:p>
            <a:pPr marL="0" indent="0">
              <a:lnSpc>
                <a:spcPts val="1080"/>
              </a:lnSpc>
              <a:spcAft>
                <a:spcPts val="563"/>
              </a:spcAft>
              <a:buNone/>
            </a:pPr>
            <a:endParaRPr lang="en-US" altLang="zh-TW" sz="1350" b="1" kern="100" baseline="30000" dirty="0">
              <a:solidFill>
                <a:srgbClr val="FFFF00"/>
              </a:solidFill>
              <a:latin typeface="Microsoft YaHei" panose="020B0503020204020204" pitchFamily="34" charset="-122"/>
              <a:ea typeface="PMingLiU" panose="02020500000000000000" pitchFamily="18" charset="-120"/>
              <a:cs typeface="Segoe UI" panose="020B0502040204020203" pitchFamily="34" charset="0"/>
            </a:endParaRPr>
          </a:p>
          <a:p>
            <a:pPr marL="0" indent="0">
              <a:lnSpc>
                <a:spcPts val="1080"/>
              </a:lnSpc>
              <a:spcAft>
                <a:spcPts val="563"/>
              </a:spcAft>
              <a:buNone/>
            </a:pPr>
            <a:r>
              <a:rPr lang="zh-TW" altLang="zh-TW" sz="24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約 翰 一 書</a:t>
            </a:r>
            <a:r>
              <a:rPr lang="en-US" altLang="zh-TW" sz="24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 3</a:t>
            </a:r>
            <a:endParaRPr lang="en-US" altLang="zh-TW" sz="2400" b="1" kern="100" baseline="30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lnSpc>
                <a:spcPct val="100000"/>
              </a:lnSpc>
              <a:spcAft>
                <a:spcPts val="563"/>
              </a:spcAft>
              <a:buNone/>
            </a:pPr>
            <a:r>
              <a:rPr lang="en-US" altLang="zh-TW" sz="2400" b="1" kern="100" baseline="30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11 </a:t>
            </a:r>
            <a:r>
              <a:rPr lang="zh-TW"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 們 應 當 彼 此 相 愛 。 這 就 是 你 們 從 起 初 所 聽 見 的 命 令 。</a:t>
            </a:r>
            <a:endPar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lnSpc>
                <a:spcPct val="100000"/>
              </a:lnSpc>
              <a:spcAft>
                <a:spcPts val="563"/>
              </a:spcAft>
              <a:buNone/>
            </a:pPr>
            <a:r>
              <a:rPr lang="en-US" altLang="zh-TW" sz="2400" b="1" kern="100" baseline="30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23 </a:t>
            </a:r>
            <a:r>
              <a:rPr lang="zh-TW"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 的 命 令 就 是 叫 我 們 信 他 兒 子 耶 穌 基 督 的 名 ， 且 照 他 所 賜 給 我 們 的 命 令 彼 此 相 愛 </a:t>
            </a:r>
            <a:r>
              <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p>
          <a:p>
            <a:pPr marL="0" indent="0">
              <a:lnSpc>
                <a:spcPct val="100000"/>
              </a:lnSpc>
              <a:spcAft>
                <a:spcPts val="563"/>
              </a:spcAft>
              <a:buNone/>
            </a:pPr>
            <a:endParaRPr lang="en-US" altLang="zh-TW" sz="1350" kern="100" dirty="0">
              <a:solidFill>
                <a:srgbClr val="FFFF00"/>
              </a:solidFill>
              <a:latin typeface="Calibri" panose="020F0502020204030204" pitchFamily="34" charset="0"/>
              <a:ea typeface="Microsoft YaHei" panose="020B0503020204020204" pitchFamily="34" charset="-122"/>
              <a:cs typeface="Segoe UI" panose="020B0502040204020203" pitchFamily="34" charset="0"/>
            </a:endParaRPr>
          </a:p>
          <a:p>
            <a:pPr marL="0" indent="0">
              <a:lnSpc>
                <a:spcPct val="100000"/>
              </a:lnSpc>
              <a:spcAft>
                <a:spcPts val="563"/>
              </a:spcAft>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11</a:t>
            </a:r>
            <a:r>
              <a:rPr lang="en-US" altLang="zh-TW" sz="2400" dirty="0">
                <a:solidFill>
                  <a:srgbClr val="FFFF00"/>
                </a:solidFill>
                <a:latin typeface="Microsoft YaHei" panose="020B0503020204020204" pitchFamily="34" charset="-122"/>
                <a:ea typeface="Microsoft YaHei" panose="020B0503020204020204" pitchFamily="34" charset="-122"/>
              </a:rPr>
              <a:t>For this is the message you heard from the beginning: We should love one another</a:t>
            </a:r>
            <a:endPar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lnSpc>
                <a:spcPct val="100000"/>
              </a:lnSpc>
              <a:spcAft>
                <a:spcPts val="563"/>
              </a:spcAft>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23 </a:t>
            </a:r>
            <a:r>
              <a:rPr lang="en-US" altLang="zh-TW" sz="2400" dirty="0">
                <a:solidFill>
                  <a:srgbClr val="FFFF00"/>
                </a:solidFill>
                <a:latin typeface="Microsoft YaHei" panose="020B0503020204020204" pitchFamily="34" charset="-122"/>
                <a:ea typeface="Microsoft YaHei" panose="020B0503020204020204" pitchFamily="34" charset="-122"/>
              </a:rPr>
              <a:t>And this is his command: to believe in the name of his Son, Jesus Christ, and to love one another as he commanded us.</a:t>
            </a:r>
            <a:endParaRPr lang="en-US" altLang="zh-TW" sz="2400" kern="1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lnSpc>
                <a:spcPts val="1080"/>
              </a:lnSpc>
              <a:spcAft>
                <a:spcPts val="563"/>
              </a:spcAft>
              <a:buNone/>
            </a:pPr>
            <a:endParaRPr lang="zh-TW" altLang="zh-TW" sz="1350" kern="100" dirty="0">
              <a:solidFill>
                <a:srgbClr val="FFFF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zh-TW" altLang="en-US"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87897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a:bodyPr>
          <a:lstStyle/>
          <a:p>
            <a:pPr marL="342900" lvl="1" indent="0">
              <a:spcBef>
                <a:spcPts val="1125"/>
              </a:spcBef>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2. </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怎麼知道相愛就與神聯合（</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4:13</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rPr>
              <a:t>13</a:t>
            </a:r>
            <a:r>
              <a:rPr lang="en-US" altLang="zh-TW" sz="2700" b="1" dirty="0">
                <a:solidFill>
                  <a:srgbClr val="000000"/>
                </a:solidFill>
                <a:latin typeface="system-ui"/>
              </a:rPr>
              <a:t> </a:t>
            </a:r>
            <a:r>
              <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神將祂的靈賜給我們，從此就知道我們是住在祂裏面，祂也住在我們裏面。</a:t>
            </a:r>
            <a:r>
              <a:rPr lang="en-US" altLang="zh-TW" sz="2400" dirty="0">
                <a:solidFill>
                  <a:srgbClr val="FFFF00"/>
                </a:solidFill>
                <a:latin typeface="Microsoft YaHei" panose="020B0503020204020204" pitchFamily="34" charset="-122"/>
                <a:ea typeface="Microsoft YaHei" panose="020B0503020204020204" pitchFamily="34" charset="-122"/>
              </a:rPr>
              <a:t>This is how we know that we live in him and he in us: He has given us of his Spirit.”</a:t>
            </a:r>
          </a:p>
          <a:p>
            <a:pPr marL="0" indent="0">
              <a:buNone/>
            </a:pPr>
            <a:endParaRPr lang="en-US"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24 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遵 守 神 命 令 的 ， 就 住 在 神 裡 面 ； 神 也 住 在 他 裡 面 。 我 們 所 以 知 道 神 住 在 我 們 裡 面 是 因 他 所 賜 給 我 們 的 聖 靈</a:t>
            </a:r>
            <a:r>
              <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 </a:t>
            </a:r>
            <a:r>
              <a:rPr lang="en-US"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endParaRPr lang="zh-TW" altLang="zh-TW" sz="27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400" dirty="0">
                <a:solidFill>
                  <a:srgbClr val="FFFF00"/>
                </a:solidFill>
                <a:latin typeface="Microsoft YaHei" panose="020B0503020204020204" pitchFamily="34" charset="-122"/>
                <a:ea typeface="Microsoft YaHei" panose="020B0503020204020204" pitchFamily="34" charset="-122"/>
              </a:rPr>
              <a:t>The one who keeps God’s commands lives in him, and he in them. And this is how we know that he lives in us: We know it by the Spirit he gave us (3:24).</a:t>
            </a: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81994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a:bodyPr>
          <a:lstStyle/>
          <a:p>
            <a:pPr marL="342900" lvl="1" indent="0">
              <a:spcBef>
                <a:spcPts val="1125"/>
              </a:spcBef>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3. </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神差使徒所作的見證（</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4:14</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父差子作世人的救主，這是我們所看見且作見證的。”</a:t>
            </a:r>
            <a:r>
              <a:rPr lang="en-US" altLang="zh-TW" sz="2700" dirty="0">
                <a:solidFill>
                  <a:srgbClr val="000000"/>
                </a:solidFill>
                <a:latin typeface="system-ui"/>
              </a:rPr>
              <a:t> </a:t>
            </a:r>
          </a:p>
          <a:p>
            <a:pPr marL="0" indent="0">
              <a:buNone/>
            </a:pPr>
            <a:r>
              <a:rPr lang="en-US" altLang="zh-TW" sz="2400" dirty="0">
                <a:solidFill>
                  <a:srgbClr val="FFFF00"/>
                </a:solidFill>
                <a:latin typeface="Microsoft YaHei" panose="020B0503020204020204" pitchFamily="34" charset="-122"/>
                <a:ea typeface="Microsoft YaHei" panose="020B0503020204020204" pitchFamily="34" charset="-122"/>
              </a:rPr>
              <a:t>And we have seen and testify that the Father has sent his Son to be the Savior of the world. </a:t>
            </a:r>
          </a:p>
          <a:p>
            <a:pPr marL="0" indent="0">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神差祂的兒子來，是為一切信的人</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(3:16)</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b.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我們得與神聯合，是憑神的救法。全在乎神的設計，不在乎我們自己的知識。</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c.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神為使我們得與祂聯合，曾為我們差祂的兒子降世。神的愛有實際的表現，可以作我們相愛的榜樣。</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d.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使徒所傳的這項信息，是使徒所親自看見又作見證的（</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1:1</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23187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a:bodyPr>
          <a:lstStyle/>
          <a:p>
            <a:pPr marL="342900" lvl="1" indent="0">
              <a:spcBef>
                <a:spcPts val="1125"/>
              </a:spcBef>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  </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我們怎樣藉神的兒子跟神聯合（</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4:15-16</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上）</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凡認耶穌為神兒子的，神就住在他裏面，他也住在神裏面。神愛我們的心，我們也知道也信。</a:t>
            </a:r>
            <a:r>
              <a:rPr lang="zh-TW"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sz="2400" b="1" baseline="30000" dirty="0">
                <a:solidFill>
                  <a:srgbClr val="FFFF00"/>
                </a:solidFill>
                <a:latin typeface="Microsoft YaHei" panose="020B0503020204020204" pitchFamily="34" charset="-122"/>
                <a:ea typeface="Microsoft YaHei" panose="020B0503020204020204" pitchFamily="34" charset="-122"/>
              </a:rPr>
              <a:t> 15 </a:t>
            </a:r>
            <a:r>
              <a:rPr lang="en-US" altLang="zh-TW" sz="2400" dirty="0">
                <a:solidFill>
                  <a:srgbClr val="FFFF00"/>
                </a:solidFill>
                <a:latin typeface="Microsoft YaHei" panose="020B0503020204020204" pitchFamily="34" charset="-122"/>
                <a:ea typeface="Microsoft YaHei" panose="020B0503020204020204" pitchFamily="34" charset="-122"/>
              </a:rPr>
              <a:t>If anyone acknowledges that Jesus is the Son of God, God lives in them and they in God. </a:t>
            </a:r>
            <a:r>
              <a:rPr lang="en-US" altLang="zh-TW" sz="2400" b="1" baseline="30000" dirty="0">
                <a:solidFill>
                  <a:srgbClr val="FFFF00"/>
                </a:solidFill>
                <a:latin typeface="Microsoft YaHei" panose="020B0503020204020204" pitchFamily="34" charset="-122"/>
                <a:ea typeface="Microsoft YaHei" panose="020B0503020204020204" pitchFamily="34" charset="-122"/>
              </a:rPr>
              <a:t>16 </a:t>
            </a:r>
            <a:r>
              <a:rPr lang="en-US" altLang="zh-TW" sz="2400" dirty="0">
                <a:solidFill>
                  <a:srgbClr val="FFFF00"/>
                </a:solidFill>
                <a:latin typeface="Microsoft YaHei" panose="020B0503020204020204" pitchFamily="34" charset="-122"/>
                <a:ea typeface="Microsoft YaHei" panose="020B0503020204020204" pitchFamily="34" charset="-122"/>
              </a:rPr>
              <a:t>And so we know and rely on the love God has for us.</a:t>
            </a:r>
          </a:p>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14 </a:t>
            </a:r>
            <a:r>
              <a:rPr lang="zh-TW" altLang="en-US" sz="2400" dirty="0">
                <a:solidFill>
                  <a:srgbClr val="FFFF00"/>
                </a:solidFill>
                <a:latin typeface="Microsoft YaHei" panose="020B0503020204020204" pitchFamily="34" charset="-122"/>
                <a:ea typeface="Microsoft YaHei" panose="020B0503020204020204" pitchFamily="34" charset="-122"/>
              </a:rPr>
              <a:t>道 成 了 肉 身 ， 住 在 我 們 中 間 ， 充 充 滿 滿 的 有 恩 典 有 真 理 。 我 們 也 見 過 他 的 榮 光 ， 正 是 父 獨 生 子 的 榮 光 。</a:t>
            </a:r>
            <a:endParaRPr lang="en-US" altLang="zh-TW" sz="24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14 </a:t>
            </a:r>
            <a:r>
              <a:rPr lang="en-US" altLang="zh-TW" sz="2400" dirty="0">
                <a:solidFill>
                  <a:srgbClr val="FFFF00"/>
                </a:solidFill>
                <a:latin typeface="Microsoft YaHei" panose="020B0503020204020204" pitchFamily="34" charset="-122"/>
                <a:ea typeface="Microsoft YaHei" panose="020B0503020204020204" pitchFamily="34" charset="-122"/>
              </a:rPr>
              <a:t>The Word became flesh and made his dwelling among us. We have seen his glory, the glory of the one and only Son, who came from the Father, full of grace and truth (</a:t>
            </a:r>
            <a:r>
              <a:rPr lang="zh-TW" altLang="en-US" sz="2400" dirty="0">
                <a:solidFill>
                  <a:srgbClr val="FFFF00"/>
                </a:solidFill>
                <a:latin typeface="Microsoft YaHei" panose="020B0503020204020204" pitchFamily="34" charset="-122"/>
                <a:ea typeface="Microsoft YaHei" panose="020B0503020204020204" pitchFamily="34" charset="-122"/>
              </a:rPr>
              <a:t>約 翰 福 音 </a:t>
            </a:r>
            <a:r>
              <a:rPr lang="en-US" altLang="zh-TW" sz="2400" dirty="0">
                <a:solidFill>
                  <a:srgbClr val="FFFF00"/>
                </a:solidFill>
                <a:latin typeface="Microsoft YaHei" panose="020B0503020204020204" pitchFamily="34" charset="-122"/>
                <a:ea typeface="Microsoft YaHei" panose="020B0503020204020204" pitchFamily="34" charset="-122"/>
              </a:rPr>
              <a:t>John 1)</a:t>
            </a: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55802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lstStyle/>
          <a:p>
            <a:pPr marL="0" indent="0">
              <a:spcBef>
                <a:spcPts val="900"/>
              </a:spcBef>
              <a:buNone/>
            </a:pP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叁 因愛的結果可以向神坦然無懼（</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4:17-18)</a:t>
            </a:r>
            <a:endParaRPr lang="en-US" altLang="zh-TW" sz="24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17 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樣</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審</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坦</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如</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上</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如</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buNone/>
            </a:pPr>
            <a:r>
              <a:rPr lang="en-US" altLang="zh-TW" sz="2400" b="1" kern="0" baseline="30000" dirty="0">
                <a:solidFill>
                  <a:srgbClr val="FFFF00"/>
                </a:solidFill>
                <a:ea typeface="PMingLiU" panose="02020500000000000000" pitchFamily="18" charset="-120"/>
              </a:rPr>
              <a:t>17 </a:t>
            </a:r>
            <a:r>
              <a:rPr lang="en-US" altLang="zh-TW" sz="2400" kern="0" dirty="0">
                <a:solidFill>
                  <a:srgbClr val="FFFF00"/>
                </a:solidFill>
                <a:ea typeface="PMingLiU" panose="02020500000000000000" pitchFamily="18" charset="-120"/>
              </a:rPr>
              <a:t>This is how love is made complete among us so that we will have confidence on the day of judgment: In this world we are like Jesus. </a:t>
            </a:r>
          </a:p>
          <a:p>
            <a:pPr marL="0" indent="0">
              <a:buNone/>
            </a:pPr>
            <a:endParaRPr lang="en-US" altLang="zh-TW" kern="0" dirty="0">
              <a:solidFill>
                <a:srgbClr val="FFFF00"/>
              </a:solidFill>
              <a:latin typeface="PMingLiU" panose="02020500000000000000" pitchFamily="18" charset="-120"/>
              <a:ea typeface="PMingLiU" panose="02020500000000000000" pitchFamily="18" charset="-120"/>
            </a:endParaRPr>
          </a:p>
          <a:p>
            <a:pPr marL="0" indent="0">
              <a:buNone/>
            </a:pPr>
            <a:r>
              <a:rPr lang="en-US" altLang="zh-TW" sz="2400" kern="0" dirty="0">
                <a:solidFill>
                  <a:srgbClr val="FFFF00"/>
                </a:solidFill>
                <a:latin typeface="Microsoft YaHei" panose="020B0503020204020204" pitchFamily="34" charset="-122"/>
                <a:ea typeface="Microsoft YaHei" panose="020B0503020204020204" pitchFamily="34" charset="-122"/>
              </a:rPr>
              <a:t>1.</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怎樣在審判日坦然無懼</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endParaRPr lang="en-US" altLang="zh-TW" sz="2400" kern="0" dirty="0">
              <a:solidFill>
                <a:srgbClr val="FFFF00"/>
              </a:solidFill>
              <a:latin typeface="Microsoft YaHei" panose="020B0503020204020204" pitchFamily="34" charset="-122"/>
              <a:ea typeface="Microsoft YaHei" panose="020B0503020204020204" pitchFamily="34" charset="-122"/>
            </a:endParaRP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rPr>
              <a:t>a.</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愛在我們裏面得以完全</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rPr>
              <a:t>b.</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審判的日子</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rPr>
              <a:t>c.</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因為祂如何，我們在這世上也如何</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4195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857250"/>
            <a:ext cx="9144000" cy="5143500"/>
          </a:xfrm>
        </p:spPr>
        <p:txBody>
          <a:bodyPr>
            <a:normAutofit/>
          </a:bodyPr>
          <a:lstStyle/>
          <a:p>
            <a:pPr marL="0" indent="0">
              <a:buNone/>
            </a:pPr>
            <a:r>
              <a:rPr lang="zh-TW" altLang="zh-TW" sz="2400" b="1"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TW" sz="2400" b="1"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2. </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愛與懼怕（</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4:18</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愛裏沒有懼怕；愛既完全，就把懼怕除去；因為懼怕裏含着刑罰，懼怕的人在愛裏未得完全。”</a:t>
            </a:r>
            <a:endParaRPr lang="en-US"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400" dirty="0">
                <a:solidFill>
                  <a:srgbClr val="FFFF00"/>
                </a:solidFill>
                <a:latin typeface="Microsoft YaHei" panose="020B0503020204020204" pitchFamily="34" charset="-122"/>
                <a:ea typeface="Microsoft YaHei" panose="020B0503020204020204" pitchFamily="34" charset="-122"/>
              </a:rPr>
              <a:t>There is no fear in love. But perfect love drives out fear, because fear has to do with punishment. The one who fears is not made perfect in love.</a:t>
            </a:r>
          </a:p>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愛裏沒有懼怕</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(No fear in Love)</a:t>
            </a:r>
            <a:endPar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b.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“愛既完全，就把懼怕除去”</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en-US" altLang="zh-TW" sz="2400" dirty="0">
                <a:solidFill>
                  <a:srgbClr val="FFFF00"/>
                </a:solidFill>
                <a:latin typeface="Microsoft YaHei" panose="020B0503020204020204" pitchFamily="34" charset="-122"/>
                <a:ea typeface="Microsoft YaHei" panose="020B0503020204020204" pitchFamily="34" charset="-122"/>
              </a:rPr>
              <a:t>perfect love drives out fear)</a:t>
            </a: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c.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“因為懼怕裏含着刑罰”</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en-US" altLang="zh-TW" sz="2400" dirty="0">
                <a:solidFill>
                  <a:srgbClr val="FFFF00"/>
                </a:solidFill>
                <a:latin typeface="Microsoft YaHei" panose="020B0503020204020204" pitchFamily="34" charset="-122"/>
                <a:ea typeface="Microsoft YaHei" panose="020B0503020204020204" pitchFamily="34" charset="-122"/>
              </a:rPr>
              <a:t>because fear has to do with punishment)</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342900" lvl="1" indent="0">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d.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“懼怕的人在愛裏未得完全”</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en-US" altLang="zh-TW" sz="2400" dirty="0">
                <a:solidFill>
                  <a:srgbClr val="FFFF00"/>
                </a:solidFill>
                <a:latin typeface="Microsoft YaHei" panose="020B0503020204020204" pitchFamily="34" charset="-122"/>
                <a:ea typeface="Microsoft YaHei" panose="020B0503020204020204" pitchFamily="34" charset="-122"/>
              </a:rPr>
              <a:t>The one who fears is not made perfect in love)</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8868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lnSpcReduction="10000"/>
          </a:bodyPr>
          <a:lstStyle/>
          <a:p>
            <a:pPr marL="0" indent="0">
              <a:buNone/>
            </a:pP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肆</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相愛的動機與實行（</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4:19-21</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19 </a:t>
            </a:r>
            <a:r>
              <a:rPr lang="zh-TW" altLang="en-US" sz="2400" dirty="0">
                <a:solidFill>
                  <a:srgbClr val="FFFF00"/>
                </a:solidFill>
                <a:latin typeface="Microsoft YaHei" panose="020B0503020204020204" pitchFamily="34" charset="-122"/>
                <a:ea typeface="Microsoft YaHei" panose="020B0503020204020204" pitchFamily="34" charset="-122"/>
              </a:rPr>
              <a:t>我 們 愛 ， 因 為 神 先 愛 我 們 。 </a:t>
            </a:r>
            <a:r>
              <a:rPr lang="en-US" altLang="zh-TW" sz="2400" b="1" baseline="30000" dirty="0">
                <a:solidFill>
                  <a:srgbClr val="FFFF00"/>
                </a:solidFill>
                <a:latin typeface="Microsoft YaHei" panose="020B0503020204020204" pitchFamily="34" charset="-122"/>
                <a:ea typeface="Microsoft YaHei" panose="020B0503020204020204" pitchFamily="34" charset="-122"/>
              </a:rPr>
              <a:t>19 </a:t>
            </a:r>
            <a:r>
              <a:rPr lang="en-US" altLang="zh-TW" sz="2400" dirty="0">
                <a:solidFill>
                  <a:srgbClr val="FFFF00"/>
                </a:solidFill>
                <a:latin typeface="Microsoft YaHei" panose="020B0503020204020204" pitchFamily="34" charset="-122"/>
                <a:ea typeface="Microsoft YaHei" panose="020B0503020204020204" pitchFamily="34" charset="-122"/>
              </a:rPr>
              <a:t>We love because he first loved us. </a:t>
            </a:r>
          </a:p>
          <a:p>
            <a:pPr marL="0" indent="0">
              <a:lnSpc>
                <a:spcPct val="100000"/>
              </a:lnSpc>
              <a:buNone/>
            </a:pPr>
            <a:endParaRPr lang="en-US" altLang="zh-TW" sz="24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buNone/>
            </a:pPr>
            <a:r>
              <a:rPr lang="zh-TW" altLang="zh-TW" sz="24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動機</a:t>
            </a: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與實行</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p>
          <a:p>
            <a:pPr marL="0" indent="0">
              <a:lnSpc>
                <a:spcPct val="100000"/>
              </a:lnSpc>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我們不論為人或為神作甚麼事，都該是出於受神之愛的激勵，不是出於自己的喜好。愛是我們最好的動機，也是行動的能力。</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spcAft>
                <a:spcPts val="563"/>
              </a:spcAft>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b.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我們的愛雖然從神開始的，卻不停止在只愛神身上。不是因神愛我們，我們便也只愛神而已；而是要把神的愛流露到一切需要的人身上。</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lnSpc>
                <a:spcPct val="100000"/>
              </a:lnSpc>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c. </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神是先愛我們的，我們也該先去愛所愛的人，不該等着受別人的愛。我們既然“先蒙愛”，就當照着神愛我們那樣，主動地去愛別人。</a:t>
            </a:r>
            <a:endParaRPr lang="zh-TW" altLang="en-US" sz="2400" dirty="0">
              <a:solidFill>
                <a:srgbClr val="FFFF00"/>
              </a:solidFill>
              <a:latin typeface="Microsoft YaHei" panose="020B0503020204020204" pitchFamily="34" charset="-122"/>
              <a:ea typeface="Microsoft YaHei" panose="020B0503020204020204" pitchFamily="34" charset="-122"/>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7079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25830"/>
            <a:ext cx="9144000" cy="5074920"/>
          </a:xfrm>
        </p:spPr>
        <p:txBody>
          <a:bodyPr>
            <a:normAutofit/>
          </a:bodyPr>
          <a:lstStyle/>
          <a:p>
            <a:pPr marL="0" indent="0">
              <a:buNone/>
            </a:pPr>
            <a:r>
              <a:rPr lang="en-US"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2. </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愛的</a:t>
            </a:r>
            <a:r>
              <a:rPr lang="zh-TW"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實際</a:t>
            </a:r>
            <a:r>
              <a:rPr lang="zh-TW" altLang="zh-TW" sz="27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 與</a:t>
            </a:r>
            <a:r>
              <a:rPr lang="zh-TW"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實行</a:t>
            </a:r>
            <a:r>
              <a:rPr lang="en-US"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a:t>
            </a:r>
          </a:p>
          <a:p>
            <a:pPr marL="0" indent="0">
              <a:buNone/>
            </a:pPr>
            <a:endParaRPr lang="en-US"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zh-TW" sz="2700" kern="0" dirty="0">
                <a:solidFill>
                  <a:srgbClr val="FFFF00"/>
                </a:solidFill>
                <a:latin typeface="Calibri" panose="020F0502020204030204" pitchFamily="34" charset="0"/>
                <a:ea typeface="Microsoft YaHei" panose="020B0503020204020204" pitchFamily="34" charset="-122"/>
                <a:cs typeface="Times New Roman" panose="02020603050405020304" pitchFamily="18" charset="0"/>
              </a:rPr>
              <a:t>愛的實際（</a:t>
            </a:r>
            <a:r>
              <a:rPr lang="en-US" altLang="zh-TW" sz="2700" kern="0" dirty="0">
                <a:solidFill>
                  <a:srgbClr val="FFFF00"/>
                </a:solidFill>
                <a:latin typeface="Calibri" panose="020F0502020204030204" pitchFamily="34" charset="0"/>
                <a:ea typeface="Microsoft YaHei" panose="020B0503020204020204" pitchFamily="34" charset="-122"/>
                <a:cs typeface="Times New Roman" panose="02020603050405020304" pitchFamily="18" charset="0"/>
              </a:rPr>
              <a:t>4:20</a:t>
            </a:r>
            <a:r>
              <a:rPr lang="zh-TW" altLang="zh-TW" sz="2700" kern="0" dirty="0">
                <a:solidFill>
                  <a:srgbClr val="FFFF00"/>
                </a:solidFill>
                <a:latin typeface="Calibri" panose="020F0502020204030204" pitchFamily="34" charset="0"/>
                <a:ea typeface="Microsoft YaHei" panose="020B0503020204020204" pitchFamily="34" charset="-122"/>
                <a:cs typeface="Times New Roman" panose="02020603050405020304" pitchFamily="18" charset="0"/>
              </a:rPr>
              <a:t>）</a:t>
            </a:r>
            <a:endParaRPr lang="en-US" altLang="zh-TW" sz="2700" kern="0" dirty="0">
              <a:solidFill>
                <a:srgbClr val="FFFF00"/>
              </a:solidFill>
              <a:latin typeface="Calibri" panose="020F0502020204030204" pitchFamily="34" charset="0"/>
              <a:ea typeface="Microsoft YaHei" panose="020B0503020204020204" pitchFamily="34" charset="-122"/>
              <a:cs typeface="Times New Roman" panose="02020603050405020304" pitchFamily="18" charset="0"/>
            </a:endParaRPr>
          </a:p>
          <a:p>
            <a:pPr marL="0" indent="0">
              <a:buNone/>
            </a:pPr>
            <a:endParaRPr lang="en-US"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zh-TW" altLang="en-US" sz="2700" dirty="0">
                <a:solidFill>
                  <a:srgbClr val="FFFF00"/>
                </a:solidFill>
                <a:latin typeface="Microsoft YaHei" panose="020B0503020204020204" pitchFamily="34" charset="-122"/>
                <a:ea typeface="Microsoft YaHei" panose="020B0503020204020204" pitchFamily="34" charset="-122"/>
              </a:rPr>
              <a:t>人 若 說 我 愛 神 ， 卻 恨 他 的 弟 兄 ， 就 是 說 謊 話 的 ； 不 愛 他 所 看 見 的 弟 兄 ， 就 不 能 愛 沒 有 看 見 的 神 （ 有 古 卷 作 ： 怎 能 愛 沒 有 看 見 的 神 呢 ） 。</a:t>
            </a:r>
            <a:endParaRPr lang="en-US" altLang="zh-TW" sz="27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400" dirty="0">
                <a:solidFill>
                  <a:srgbClr val="FFFF00"/>
                </a:solidFill>
                <a:latin typeface="Microsoft YaHei" panose="020B0503020204020204" pitchFamily="34" charset="-122"/>
                <a:ea typeface="Microsoft YaHei" panose="020B0503020204020204" pitchFamily="34" charset="-122"/>
              </a:rPr>
              <a:t>Whoever claims to love God yet hates a brother or sister is a liar. For whoever does not love their brother and sister, whom they have seen, cannot love God, whom they have not seen. </a:t>
            </a:r>
            <a:endParaRPr lang="zh-TW" altLang="en-US" sz="2400" dirty="0">
              <a:solidFill>
                <a:srgbClr val="FFFF00"/>
              </a:solidFill>
              <a:latin typeface="Microsoft YaHei" panose="020B0503020204020204" pitchFamily="34" charset="-122"/>
              <a:ea typeface="Microsoft YaHei" panose="020B0503020204020204" pitchFamily="34" charset="-122"/>
            </a:endParaRPr>
          </a:p>
          <a:p>
            <a:pPr marL="0" indent="0">
              <a:buNone/>
            </a:pPr>
            <a:endParaRPr lang="en-US" altLang="zh-TW" sz="24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en-US" altLang="zh-TW" sz="2700" u="sng"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en-US" altLang="zh-TW" sz="1350" kern="0" dirty="0">
              <a:solidFill>
                <a:srgbClr val="000000"/>
              </a:solidFill>
              <a:latin typeface="Calibri" panose="020F0502020204030204" pitchFamily="34" charset="0"/>
              <a:ea typeface="Microsoft YaHei" panose="020B0503020204020204" pitchFamily="34" charset="-122"/>
              <a:cs typeface="Times New Roman" panose="02020603050405020304" pitchFamily="18" charset="0"/>
            </a:endParaRPr>
          </a:p>
          <a:p>
            <a:pPr marL="0" indent="0">
              <a:buNone/>
            </a:pPr>
            <a:endParaRPr lang="zh-TW" altLang="en-US" sz="2700" u="sng"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9057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48690"/>
            <a:ext cx="9144000" cy="5090160"/>
          </a:xfrm>
        </p:spPr>
        <p:txBody>
          <a:bodyPr>
            <a:normAutofit/>
          </a:bodyPr>
          <a:lstStyle/>
          <a:p>
            <a:pPr marL="0" indent="0">
              <a:lnSpc>
                <a:spcPct val="100000"/>
              </a:lnSpc>
              <a:buNone/>
            </a:pPr>
            <a:r>
              <a:rPr lang="zh-TW"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愛的實行（</a:t>
            </a:r>
            <a:r>
              <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rPr>
              <a:t>4:21)</a:t>
            </a:r>
          </a:p>
          <a:p>
            <a:pPr marL="0" indent="0">
              <a:lnSpc>
                <a:spcPct val="100000"/>
              </a:lnSpc>
              <a:buNone/>
            </a:pPr>
            <a:endParaRPr lang="en-US" altLang="zh-TW" sz="2400" kern="0" dirty="0">
              <a:solidFill>
                <a:srgbClr val="000000"/>
              </a:solidFill>
              <a:latin typeface="Calibri" panose="020F0502020204030204" pitchFamily="34" charset="0"/>
              <a:ea typeface="Microsoft YaHei" panose="020B0503020204020204" pitchFamily="34" charset="-122"/>
              <a:cs typeface="Times New Roman" panose="02020603050405020304" pitchFamily="18" charset="0"/>
            </a:endParaRPr>
          </a:p>
          <a:p>
            <a:pPr marL="0" indent="0">
              <a:lnSpc>
                <a:spcPct val="100000"/>
              </a:lnSpc>
              <a:buNone/>
            </a:pPr>
            <a:r>
              <a:rPr lang="zh-TW" altLang="en-US" sz="2700" dirty="0">
                <a:solidFill>
                  <a:srgbClr val="FFFF00"/>
                </a:solidFill>
                <a:latin typeface="Microsoft YaHei" panose="020B0503020204020204" pitchFamily="34" charset="-122"/>
                <a:ea typeface="Microsoft YaHei" panose="020B0503020204020204" pitchFamily="34" charset="-122"/>
              </a:rPr>
              <a:t>愛 神 的 ， 也 當 愛 弟 兄 ， 這 是 我 們 從 神 所 受 的 命 令 。</a:t>
            </a:r>
            <a:endParaRPr lang="en-US" altLang="zh-TW" sz="2700" dirty="0">
              <a:solidFill>
                <a:srgbClr val="FFFF00"/>
              </a:solidFill>
              <a:latin typeface="Microsoft YaHei" panose="020B0503020204020204" pitchFamily="34" charset="-122"/>
              <a:ea typeface="Microsoft YaHei" panose="020B0503020204020204" pitchFamily="34" charset="-122"/>
            </a:endParaRPr>
          </a:p>
          <a:p>
            <a:pPr marL="0" indent="0">
              <a:lnSpc>
                <a:spcPct val="100000"/>
              </a:lnSpc>
              <a:buNone/>
            </a:pPr>
            <a:r>
              <a:rPr lang="en-US" altLang="zh-TW" sz="2700" dirty="0">
                <a:solidFill>
                  <a:srgbClr val="FFFF00"/>
                </a:solidFill>
                <a:latin typeface="Microsoft YaHei" panose="020B0503020204020204" pitchFamily="34" charset="-122"/>
                <a:ea typeface="Microsoft YaHei" panose="020B0503020204020204" pitchFamily="34" charset="-122"/>
              </a:rPr>
              <a:t>And he has given us this command: Anyone who loves God must also love their brother and sister.</a:t>
            </a:r>
            <a:endParaRPr lang="zh-TW" altLang="en-US" sz="2700" dirty="0">
              <a:solidFill>
                <a:srgbClr val="FFFF00"/>
              </a:solidFill>
              <a:latin typeface="Microsoft YaHei" panose="020B0503020204020204" pitchFamily="34" charset="-122"/>
              <a:ea typeface="Microsoft YaHei" panose="020B0503020204020204" pitchFamily="34" charset="-122"/>
            </a:endParaRPr>
          </a:p>
          <a:p>
            <a:pPr marL="0" indent="0">
              <a:lnSpc>
                <a:spcPct val="100000"/>
              </a:lnSpc>
              <a:buNone/>
            </a:pPr>
            <a:endParaRPr lang="zh-TW" altLang="zh-TW" sz="2700" kern="100" dirty="0">
              <a:latin typeface="Calibri" panose="020F0502020204030204" pitchFamily="34" charset="0"/>
              <a:ea typeface="PMingLiU" panose="02020500000000000000" pitchFamily="18" charset="-120"/>
              <a:cs typeface="Times New Roman" panose="02020603050405020304" pitchFamily="18" charset="0"/>
            </a:endParaRPr>
          </a:p>
          <a:p>
            <a:pPr marL="0" indent="0">
              <a:lnSpc>
                <a:spcPct val="100000"/>
              </a:lnSpc>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8252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792FD72-C22E-BB2B-79DA-40C4BC06F9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 y="1087874"/>
            <a:ext cx="4752181" cy="3564136"/>
          </a:xfrm>
        </p:spPr>
      </p:pic>
      <p:pic>
        <p:nvPicPr>
          <p:cNvPr id="6" name="Picture 5">
            <a:extLst>
              <a:ext uri="{FF2B5EF4-FFF2-40B4-BE49-F238E27FC236}">
                <a16:creationId xmlns:a16="http://schemas.microsoft.com/office/drawing/2014/main" xmlns="" id="{8BC42FEE-243E-037F-D1FE-3E3DADD10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361" y="753637"/>
            <a:ext cx="3637439" cy="5350726"/>
          </a:xfrm>
          <a:prstGeom prst="rect">
            <a:avLst/>
          </a:prstGeom>
        </p:spPr>
      </p:pic>
      <p:sp>
        <p:nvSpPr>
          <p:cNvPr id="7" name="TextBox 6">
            <a:extLst>
              <a:ext uri="{FF2B5EF4-FFF2-40B4-BE49-F238E27FC236}">
                <a16:creationId xmlns:a16="http://schemas.microsoft.com/office/drawing/2014/main" xmlns="" id="{B3A02667-1345-B313-B203-9067861D3C73}"/>
              </a:ext>
            </a:extLst>
          </p:cNvPr>
          <p:cNvSpPr txBox="1"/>
          <p:nvPr/>
        </p:nvSpPr>
        <p:spPr>
          <a:xfrm>
            <a:off x="1059180" y="5261610"/>
            <a:ext cx="3322320" cy="415498"/>
          </a:xfrm>
          <a:prstGeom prst="rect">
            <a:avLst/>
          </a:prstGeom>
          <a:noFill/>
        </p:spPr>
        <p:txBody>
          <a:bodyPr wrap="square" rtlCol="0">
            <a:spAutoFit/>
          </a:bodyPr>
          <a:lstStyle/>
          <a:p>
            <a:pPr defTabSz="685800" eaLnBrk="1" fontAlgn="auto" hangingPunct="1">
              <a:spcBef>
                <a:spcPts val="0"/>
              </a:spcBef>
              <a:spcAft>
                <a:spcPts val="0"/>
              </a:spcAft>
            </a:pPr>
            <a:r>
              <a:rPr lang="en-US" altLang="zh-TW" sz="2100" dirty="0">
                <a:solidFill>
                  <a:srgbClr val="FFFF00"/>
                </a:solidFill>
                <a:latin typeface="Microsoft YaHei" panose="020B0503020204020204" pitchFamily="34" charset="-122"/>
                <a:ea typeface="Microsoft YaHei" panose="020B0503020204020204" pitchFamily="34" charset="-122"/>
              </a:rPr>
              <a:t>Written by Steve </a:t>
            </a:r>
            <a:r>
              <a:rPr lang="en-US" altLang="zh-TW" sz="2100" dirty="0" smtClean="0">
                <a:solidFill>
                  <a:srgbClr val="FFFF00"/>
                </a:solidFill>
                <a:latin typeface="Microsoft YaHei" panose="020B0503020204020204" pitchFamily="34" charset="-122"/>
                <a:ea typeface="Microsoft YaHei" panose="020B0503020204020204" pitchFamily="34" charset="-122"/>
              </a:rPr>
              <a:t>Saint</a:t>
            </a:r>
            <a:endParaRPr lang="zh-TW" altLang="en-US" sz="21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10062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20444" y="228600"/>
            <a:ext cx="9144000" cy="5064092"/>
          </a:xfrm>
        </p:spPr>
        <p:txBody>
          <a:bodyPr>
            <a:normAutofit lnSpcReduction="10000"/>
          </a:bodyPr>
          <a:lstStyle/>
          <a:p>
            <a:pPr marL="0" indent="0">
              <a:buNone/>
            </a:pPr>
            <a:r>
              <a:rPr lang="zh-TW"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rPr>
              <a:t>約</a:t>
            </a:r>
            <a:r>
              <a:rPr lang="zh-TW"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rPr>
              <a:t>翰</a:t>
            </a:r>
            <a:r>
              <a:rPr lang="zh-TW"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rPr>
              <a:t>一</a:t>
            </a:r>
            <a:r>
              <a:rPr lang="zh-TW"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dirty="0">
                <a:solidFill>
                  <a:srgbClr val="FFFF00"/>
                </a:solidFill>
                <a:effectLst/>
                <a:latin typeface="Microsoft YaHei" panose="020B0503020204020204" pitchFamily="34" charset="-122"/>
                <a:ea typeface="Microsoft YaHei" panose="020B0503020204020204" pitchFamily="34" charset="-122"/>
                <a:cs typeface="Segoe UI" panose="020B0502040204020203" pitchFamily="34" charset="0"/>
              </a:rPr>
              <a:t>書</a:t>
            </a:r>
            <a:r>
              <a:rPr lang="zh-TW"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en-US" altLang="zh-TW" dirty="0">
                <a:solidFill>
                  <a:schemeClr val="bg1"/>
                </a:solidFill>
                <a:effectLst/>
                <a:latin typeface="Microsoft YaHei" panose="020B0503020204020204" pitchFamily="34" charset="-122"/>
                <a:ea typeface="Microsoft YaHei" panose="020B0503020204020204" pitchFamily="34" charset="-122"/>
                <a:cs typeface="PMingLiU" panose="02020500000000000000" pitchFamily="18" charset="-120"/>
              </a:rPr>
              <a:t>1</a:t>
            </a:r>
            <a:r>
              <a:rPr lang="en-US" altLang="zh-TW" baseline="30000" dirty="0">
                <a:solidFill>
                  <a:schemeClr val="bg1"/>
                </a:solidFill>
                <a:effectLst/>
                <a:latin typeface="Microsoft YaHei" panose="020B0503020204020204" pitchFamily="34" charset="-122"/>
                <a:ea typeface="Microsoft YaHei" panose="020B0503020204020204" pitchFamily="34" charset="-122"/>
                <a:cs typeface="PMingLiU" panose="02020500000000000000" pitchFamily="18" charset="-120"/>
              </a:rPr>
              <a:t>st</a:t>
            </a:r>
            <a:r>
              <a:rPr lang="en-US" altLang="zh-TW" dirty="0">
                <a:solidFill>
                  <a:schemeClr val="bg1"/>
                </a:solidFill>
                <a:effectLst/>
                <a:latin typeface="Microsoft YaHei" panose="020B0503020204020204" pitchFamily="34" charset="-122"/>
                <a:ea typeface="Microsoft YaHei" panose="020B0503020204020204" pitchFamily="34" charset="-122"/>
                <a:cs typeface="PMingLiU" panose="02020500000000000000" pitchFamily="18" charset="-120"/>
              </a:rPr>
              <a:t> John </a:t>
            </a:r>
            <a:r>
              <a:rPr lang="en-US"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4</a:t>
            </a:r>
            <a:r>
              <a:rPr lang="zh-TW"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7-21</a:t>
            </a:r>
            <a:r>
              <a:rPr lang="en-US"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a:t>
            </a:r>
            <a:r>
              <a:rPr lang="zh-TW" altLang="en-US"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en-US"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5</a:t>
            </a:r>
            <a:r>
              <a:rPr lang="zh-TW" altLang="en-US"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 </a:t>
            </a:r>
            <a:r>
              <a:rPr lang="en-US" altLang="zh-TW" dirty="0">
                <a:solidFill>
                  <a:srgbClr val="FFFF00"/>
                </a:solidFill>
                <a:effectLst/>
                <a:latin typeface="Microsoft YaHei" panose="020B0503020204020204" pitchFamily="34" charset="-122"/>
                <a:ea typeface="Microsoft YaHei" panose="020B0503020204020204" pitchFamily="34" charset="-122"/>
                <a:cs typeface="PMingLiU" panose="02020500000000000000" pitchFamily="18" charset="-120"/>
              </a:rPr>
              <a:t>1-3</a:t>
            </a:r>
          </a:p>
          <a:p>
            <a:pPr marL="0" indent="0">
              <a:spcBef>
                <a:spcPts val="900"/>
              </a:spcBef>
              <a:buNone/>
            </a:pPr>
            <a:r>
              <a:rPr lang="en-US" altLang="zh-TW" sz="26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7 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親</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弟</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阿</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應</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當</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彼</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相</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來</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心</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都</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由</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而</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並</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且</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認</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識</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6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8 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沒</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心</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不</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認</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識</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6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9 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差</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獨</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到</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世</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間</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來</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使</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藉</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著</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得</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心</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顯</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明</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6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6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en-US" altLang="zh-TW" sz="2700" b="1" kern="0" baseline="30000" dirty="0">
                <a:solidFill>
                  <a:schemeClr val="bg1"/>
                </a:solidFill>
                <a:ea typeface="PMingLiU" panose="02020500000000000000" pitchFamily="18" charset="-120"/>
              </a:rPr>
              <a:t>7 </a:t>
            </a:r>
            <a:r>
              <a:rPr lang="en-US" altLang="zh-TW" sz="2700" kern="0" dirty="0">
                <a:solidFill>
                  <a:schemeClr val="bg1"/>
                </a:solidFill>
                <a:ea typeface="PMingLiU" panose="02020500000000000000" pitchFamily="18" charset="-120"/>
              </a:rPr>
              <a:t>Dear friends, let us love one another, for love comes from God. Everyone who loves has been born of God and knows God. </a:t>
            </a:r>
            <a:r>
              <a:rPr lang="en-US" altLang="zh-TW" sz="2700" b="1" kern="0" baseline="30000" dirty="0">
                <a:solidFill>
                  <a:schemeClr val="bg1"/>
                </a:solidFill>
                <a:ea typeface="PMingLiU" panose="02020500000000000000" pitchFamily="18" charset="-120"/>
              </a:rPr>
              <a:t>8 </a:t>
            </a:r>
            <a:r>
              <a:rPr lang="en-US" altLang="zh-TW" sz="2700" kern="0" dirty="0">
                <a:solidFill>
                  <a:schemeClr val="bg1"/>
                </a:solidFill>
                <a:ea typeface="PMingLiU" panose="02020500000000000000" pitchFamily="18" charset="-120"/>
              </a:rPr>
              <a:t>Whoever does not love does not know God, because God is love. </a:t>
            </a:r>
            <a:r>
              <a:rPr lang="en-US" altLang="zh-TW" sz="2700" b="1" kern="0" baseline="30000" dirty="0">
                <a:solidFill>
                  <a:schemeClr val="bg1"/>
                </a:solidFill>
                <a:ea typeface="PMingLiU" panose="02020500000000000000" pitchFamily="18" charset="-120"/>
              </a:rPr>
              <a:t>9 </a:t>
            </a:r>
            <a:r>
              <a:rPr lang="en-US" altLang="zh-TW" sz="2700" kern="0" dirty="0">
                <a:solidFill>
                  <a:schemeClr val="bg1"/>
                </a:solidFill>
                <a:ea typeface="PMingLiU" panose="02020500000000000000" pitchFamily="18" charset="-120"/>
              </a:rPr>
              <a:t>This is how God showed his love among us: He sent his one and only Son into the world that we might live through him. </a:t>
            </a:r>
            <a:endParaRPr lang="zh-TW" altLang="zh-TW" sz="2700" dirty="0">
              <a:solidFill>
                <a:schemeClr val="bg1"/>
              </a:solidFill>
              <a:ea typeface="Microsoft YaHei" panose="020B0503020204020204" pitchFamily="34" charset="-122"/>
              <a:cs typeface="PMingLiU" panose="02020500000000000000" pitchFamily="18" charset="-120"/>
            </a:endParaRPr>
          </a:p>
          <a:p>
            <a:pPr marL="0" indent="0">
              <a:buNone/>
            </a:pP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zh-TW" altLang="en-US" dirty="0"/>
          </a:p>
        </p:txBody>
      </p:sp>
    </p:spTree>
    <p:extLst>
      <p:ext uri="{BB962C8B-B14F-4D97-AF65-F5344CB8AC3E}">
        <p14:creationId xmlns:p14="http://schemas.microsoft.com/office/powerpoint/2010/main" val="3472891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a:bodyPr>
          <a:lstStyle/>
          <a:p>
            <a:pPr marL="0" indent="0">
              <a:lnSpc>
                <a:spcPct val="150000"/>
              </a:lnSpc>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zh-TW" altLang="zh-TW" sz="2400" b="1"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我們即使在受到攻擊的時候也不會殺奧卡人。因爲奧卡人還沒有準備好去天堂，但我們準備好了</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。正如史蒂夫•賽因特的父親曾經對他說的那樣</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p>
          <a:p>
            <a:pPr marL="0" indent="0">
              <a:lnSpc>
                <a:spcPct val="150000"/>
              </a:lnSpc>
              <a:buNone/>
            </a:pP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We will not retaliate or kill </a:t>
            </a:r>
            <a:r>
              <a:rPr lang="en-US" altLang="zh-TW" sz="2400" kern="0" dirty="0" err="1">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Waodanian</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even if we were attached, because they are ready for heaven but we are.</a:t>
            </a:r>
            <a:b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b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07654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31268D6-03B8-F85F-FDC6-917DBB5C99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187" y="1520190"/>
            <a:ext cx="5840254" cy="4281149"/>
          </a:xfrm>
        </p:spPr>
      </p:pic>
      <p:sp>
        <p:nvSpPr>
          <p:cNvPr id="5" name="TextBox 4">
            <a:extLst>
              <a:ext uri="{FF2B5EF4-FFF2-40B4-BE49-F238E27FC236}">
                <a16:creationId xmlns:a16="http://schemas.microsoft.com/office/drawing/2014/main" xmlns="" id="{974FCFE3-164F-4370-94A3-5AB189B14197}"/>
              </a:ext>
            </a:extLst>
          </p:cNvPr>
          <p:cNvSpPr txBox="1"/>
          <p:nvPr/>
        </p:nvSpPr>
        <p:spPr>
          <a:xfrm>
            <a:off x="1066800" y="1146810"/>
            <a:ext cx="6698151" cy="415498"/>
          </a:xfrm>
          <a:prstGeom prst="rect">
            <a:avLst/>
          </a:prstGeom>
          <a:noFill/>
        </p:spPr>
        <p:txBody>
          <a:bodyPr wrap="square" rtlCol="0">
            <a:spAutoFit/>
          </a:bodyPr>
          <a:lstStyle/>
          <a:p>
            <a:pPr algn="ctr" defTabSz="685800" eaLnBrk="1" fontAlgn="auto" hangingPunct="1">
              <a:spcBef>
                <a:spcPts val="0"/>
              </a:spcBef>
              <a:spcAft>
                <a:spcPts val="0"/>
              </a:spcAft>
            </a:pPr>
            <a:r>
              <a:rPr lang="en-US" altLang="zh-TW" sz="2100" kern="0" dirty="0">
                <a:solidFill>
                  <a:srgbClr val="FFFF00"/>
                </a:solidFill>
                <a:latin typeface="Microsoft YaHei" panose="020B0503020204020204" pitchFamily="34" charset="-122"/>
                <a:ea typeface="新細明體" panose="02020500000000000000" pitchFamily="18" charset="-120"/>
                <a:cs typeface="PMingLiU" panose="02020500000000000000" pitchFamily="18" charset="-120"/>
              </a:rPr>
              <a:t>1956</a:t>
            </a:r>
            <a:r>
              <a:rPr lang="zh-TW" altLang="zh-TW" sz="2100" kern="0" dirty="0">
                <a:solidFill>
                  <a:srgbClr val="FFFF00"/>
                </a:solidFill>
                <a:latin typeface="Calibri" panose="020F0502020204030204"/>
                <a:ea typeface="Microsoft YaHei" panose="020B0503020204020204" pitchFamily="34" charset="-122"/>
                <a:cs typeface="PMingLiU" panose="02020500000000000000" pitchFamily="18" charset="-120"/>
              </a:rPr>
              <a:t>年五位進入奧卡人領地的宣教士在襲擊中全部遇難</a:t>
            </a:r>
            <a:endParaRPr lang="zh-TW" altLang="en-US" sz="2100" dirty="0">
              <a:solidFill>
                <a:srgbClr val="FFFF00"/>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92656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0C4795A-7CAE-A94B-B07A-8257FE84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009" y="1023097"/>
            <a:ext cx="2005013" cy="1619250"/>
          </a:xfrm>
          <a:prstGeom prst="rect">
            <a:avLst/>
          </a:prstGeom>
        </p:spPr>
      </p:pic>
      <p:pic>
        <p:nvPicPr>
          <p:cNvPr id="12" name="Picture 11">
            <a:extLst>
              <a:ext uri="{FF2B5EF4-FFF2-40B4-BE49-F238E27FC236}">
                <a16:creationId xmlns:a16="http://schemas.microsoft.com/office/drawing/2014/main" xmlns="" id="{4F033717-F9D0-31DD-A070-AFAE5D2C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84" y="1752879"/>
            <a:ext cx="3684775" cy="2868149"/>
          </a:xfrm>
          <a:prstGeom prst="rect">
            <a:avLst/>
          </a:prstGeom>
        </p:spPr>
      </p:pic>
      <p:pic>
        <p:nvPicPr>
          <p:cNvPr id="14" name="Picture 13">
            <a:extLst>
              <a:ext uri="{FF2B5EF4-FFF2-40B4-BE49-F238E27FC236}">
                <a16:creationId xmlns:a16="http://schemas.microsoft.com/office/drawing/2014/main" xmlns="" id="{5F13D19F-0373-6CAA-815D-B0CA54A46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008" y="4040002"/>
            <a:ext cx="1890713" cy="1862138"/>
          </a:xfrm>
          <a:prstGeom prst="rect">
            <a:avLst/>
          </a:prstGeom>
        </p:spPr>
      </p:pic>
      <p:pic>
        <p:nvPicPr>
          <p:cNvPr id="18" name="Picture 17">
            <a:extLst>
              <a:ext uri="{FF2B5EF4-FFF2-40B4-BE49-F238E27FC236}">
                <a16:creationId xmlns:a16="http://schemas.microsoft.com/office/drawing/2014/main" xmlns="" id="{D60D5E3B-40A3-2A12-6EA5-DA03618C0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0021" y="2658316"/>
            <a:ext cx="4772789" cy="2537521"/>
          </a:xfrm>
          <a:prstGeom prst="rect">
            <a:avLst/>
          </a:prstGeom>
        </p:spPr>
      </p:pic>
    </p:spTree>
    <p:extLst>
      <p:ext uri="{BB962C8B-B14F-4D97-AF65-F5344CB8AC3E}">
        <p14:creationId xmlns:p14="http://schemas.microsoft.com/office/powerpoint/2010/main" val="915879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5F643AE-FDE0-292F-A87B-62EC092072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43" y="1272556"/>
            <a:ext cx="5005413" cy="2502707"/>
          </a:xfrm>
        </p:spPr>
      </p:pic>
      <p:sp>
        <p:nvSpPr>
          <p:cNvPr id="5" name="TextBox 4">
            <a:extLst>
              <a:ext uri="{FF2B5EF4-FFF2-40B4-BE49-F238E27FC236}">
                <a16:creationId xmlns:a16="http://schemas.microsoft.com/office/drawing/2014/main" xmlns="" id="{9938AAE8-70AB-C573-081B-92021BFD7344}"/>
              </a:ext>
            </a:extLst>
          </p:cNvPr>
          <p:cNvSpPr txBox="1"/>
          <p:nvPr/>
        </p:nvSpPr>
        <p:spPr>
          <a:xfrm>
            <a:off x="878094" y="4050030"/>
            <a:ext cx="3799697" cy="415498"/>
          </a:xfrm>
          <a:prstGeom prst="rect">
            <a:avLst/>
          </a:prstGeom>
          <a:noFill/>
        </p:spPr>
        <p:txBody>
          <a:bodyPr wrap="square" rtlCol="0">
            <a:spAutoFit/>
          </a:bodyPr>
          <a:lstStyle/>
          <a:p>
            <a:pPr defTabSz="685800" eaLnBrk="1" fontAlgn="auto" hangingPunct="1">
              <a:spcBef>
                <a:spcPts val="0"/>
              </a:spcBef>
              <a:spcAft>
                <a:spcPts val="0"/>
              </a:spcAft>
            </a:pPr>
            <a:r>
              <a:rPr lang="en-US" altLang="zh-TW" sz="2100" dirty="0" err="1">
                <a:solidFill>
                  <a:srgbClr val="FFFF00"/>
                </a:solidFill>
                <a:latin typeface="Microsoft YaHei" panose="020B0503020204020204" pitchFamily="34" charset="-122"/>
                <a:ea typeface="Microsoft YaHei" panose="020B0503020204020204" pitchFamily="34" charset="-122"/>
              </a:rPr>
              <a:t>Mincaye</a:t>
            </a:r>
            <a:r>
              <a:rPr lang="en-US" altLang="zh-TW" sz="2100" dirty="0">
                <a:solidFill>
                  <a:srgbClr val="FFFF00"/>
                </a:solidFill>
                <a:latin typeface="Microsoft YaHei" panose="020B0503020204020204" pitchFamily="34" charset="-122"/>
                <a:ea typeface="Microsoft YaHei" panose="020B0503020204020204" pitchFamily="34" charset="-122"/>
              </a:rPr>
              <a:t> and Steven Saint</a:t>
            </a:r>
            <a:endParaRPr lang="zh-TW" altLang="en-US" sz="2100" dirty="0">
              <a:solidFill>
                <a:srgbClr val="FFFF00"/>
              </a:solidFill>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xmlns="" id="{C4A0F410-4757-37C5-AA26-169AF95C7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815" y="3163295"/>
            <a:ext cx="3576638" cy="2747963"/>
          </a:xfrm>
          <a:prstGeom prst="rect">
            <a:avLst/>
          </a:prstGeom>
        </p:spPr>
      </p:pic>
    </p:spTree>
    <p:extLst>
      <p:ext uri="{BB962C8B-B14F-4D97-AF65-F5344CB8AC3E}">
        <p14:creationId xmlns:p14="http://schemas.microsoft.com/office/powerpoint/2010/main" val="1248655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0" y="910590"/>
            <a:ext cx="9144000" cy="5090160"/>
          </a:xfrm>
        </p:spPr>
        <p:txBody>
          <a:bodyPr>
            <a:normAutofit/>
          </a:bodyPr>
          <a:lstStyle/>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zh-TW" altLang="en-US" sz="2400" dirty="0">
                <a:solidFill>
                  <a:srgbClr val="FFFF00"/>
                </a:solidFill>
                <a:latin typeface="Microsoft YaHei" panose="020B0503020204020204" pitchFamily="34" charset="-122"/>
                <a:ea typeface="Microsoft YaHei" panose="020B0503020204020204" pitchFamily="34" charset="-122"/>
              </a:rPr>
              <a:t>明卡亞告訴史提夫，他是當年參與殺害五位宣教士其中一位，史提夫說 “他的父親奈特並沒有失去他的生命，而是把他的生命給了出去” 因著他們的犧牲。已經過去了數十年，奧卡族停止了他們殺戮的行為。</a:t>
            </a:r>
            <a:r>
              <a:rPr lang="en-US" altLang="zh-TW" sz="2400" dirty="0">
                <a:solidFill>
                  <a:srgbClr val="FFFF00"/>
                </a:solidFill>
                <a:latin typeface="Microsoft YaHei" panose="020B0503020204020204" pitchFamily="34" charset="-122"/>
                <a:ea typeface="Microsoft YaHei" panose="020B0503020204020204" pitchFamily="34" charset="-122"/>
              </a:rPr>
              <a:t>Steve</a:t>
            </a:r>
            <a:r>
              <a:rPr lang="zh-TW" altLang="en-US" sz="2400" dirty="0">
                <a:solidFill>
                  <a:srgbClr val="FFFF00"/>
                </a:solidFill>
                <a:latin typeface="Microsoft YaHei" panose="020B0503020204020204" pitchFamily="34" charset="-122"/>
                <a:ea typeface="Microsoft YaHei" panose="020B0503020204020204" pitchFamily="34" charset="-122"/>
              </a:rPr>
              <a:t>一家與明卡亞與奧卡族人之間的冤仇都因為基督的愛而化解了。</a:t>
            </a:r>
            <a:endPar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He tells </a:t>
            </a:r>
            <a:r>
              <a:rPr lang="en-US" altLang="zh-TW" sz="2400" dirty="0" err="1">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Mincayani</a:t>
            </a:r>
            <a:r>
              <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that his father did not lose his life, but he gave his life. It is, as it has been for the </a:t>
            </a:r>
            <a:r>
              <a:rPr lang="en-US" altLang="zh-TW" sz="2400" dirty="0" err="1">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Waodani</a:t>
            </a:r>
            <a:r>
              <a:rPr lang="en-US"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people for some decades now, truly the "end of the spear."</a:t>
            </a:r>
            <a:endParaRPr lang="zh-TW" altLang="zh-TW" sz="24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79000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11DDDD-B259-44AF-792E-2164E3F8F344}"/>
              </a:ext>
            </a:extLst>
          </p:cNvPr>
          <p:cNvSpPr>
            <a:spLocks noGrp="1"/>
          </p:cNvSpPr>
          <p:nvPr>
            <p:ph idx="1"/>
          </p:nvPr>
        </p:nvSpPr>
        <p:spPr>
          <a:xfrm>
            <a:off x="1" y="1044943"/>
            <a:ext cx="9143999" cy="4955807"/>
          </a:xfrm>
        </p:spPr>
        <p:txBody>
          <a:bodyPr>
            <a:normAutofit/>
          </a:bodyPr>
          <a:lstStyle/>
          <a:p>
            <a:pPr marL="0" indent="0">
              <a:buNone/>
            </a:pP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約翰福音</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John12</a:t>
            </a:r>
            <a:r>
              <a:rPr lang="zh-TW"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a:t>
            </a:r>
            <a:r>
              <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24</a:t>
            </a:r>
          </a:p>
          <a:p>
            <a:pPr marL="0" indent="0">
              <a:buNone/>
            </a:pPr>
            <a:endParaRPr lang="en-US" altLang="zh-TW" sz="24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zh-TW" altLang="zh-TW" sz="27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“一粒麥子不落在地裡死了，仍舊是一粒；若是死了，就結出許多子粒來。”</a:t>
            </a:r>
            <a:endParaRPr lang="en-US" altLang="zh-TW" sz="2700" kern="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endParaRPr lang="en-US" altLang="zh-TW" sz="2400" kern="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r>
              <a:rPr lang="en-US" altLang="zh-TW" sz="2400" b="1" baseline="30000" dirty="0">
                <a:solidFill>
                  <a:srgbClr val="FFFF00"/>
                </a:solidFill>
                <a:latin typeface="Microsoft YaHei" panose="020B0503020204020204" pitchFamily="34" charset="-122"/>
                <a:ea typeface="Microsoft YaHei" panose="020B0503020204020204" pitchFamily="34" charset="-122"/>
              </a:rPr>
              <a:t>24 </a:t>
            </a:r>
            <a:r>
              <a:rPr lang="en-US" altLang="zh-TW" sz="2400" dirty="0">
                <a:solidFill>
                  <a:srgbClr val="FFFF00"/>
                </a:solidFill>
                <a:latin typeface="Microsoft YaHei" panose="020B0503020204020204" pitchFamily="34" charset="-122"/>
                <a:ea typeface="Microsoft YaHei" panose="020B0503020204020204" pitchFamily="34" charset="-122"/>
              </a:rPr>
              <a:t>Very truly I tell you, unless a kernel of wheat falls to the ground and dies, it remains only a single seed. But if it dies, it produces many seeds. </a:t>
            </a:r>
            <a:endParaRPr lang="zh-TW" altLang="zh-TW" sz="2400" kern="100" dirty="0">
              <a:solidFill>
                <a:srgbClr val="FFFF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0" indent="0">
              <a:buNone/>
            </a:pPr>
            <a:endParaRPr lang="zh-TW" altLang="en-US" sz="24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56048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0" y="857250"/>
            <a:ext cx="9144000" cy="5143500"/>
          </a:xfrm>
          <a:solidFill>
            <a:srgbClr val="002060"/>
          </a:solidFill>
        </p:spPr>
        <p:txBody>
          <a:bodyPr/>
          <a:lstStyle/>
          <a:p>
            <a:pPr marL="0" indent="0">
              <a:spcBef>
                <a:spcPts val="900"/>
              </a:spcBef>
              <a:buNone/>
            </a:pPr>
            <a:r>
              <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5</a:t>
            </a:r>
            <a:r>
              <a:rPr lang="en-US" altLang="zh-TW" sz="2700" b="1"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督</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en-US"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必</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2 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遵</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道</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女</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3 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遵</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buNone/>
            </a:pPr>
            <a:endParaRPr lang="en-US" altLang="zh-TW" sz="2700" b="1" kern="100" dirty="0">
              <a:solidFill>
                <a:schemeClr val="bg1"/>
              </a:solidFill>
              <a:ea typeface="PMingLiU" panose="02020500000000000000" pitchFamily="18" charset="-120"/>
              <a:cs typeface="Times New Roman" panose="02020603050405020304" pitchFamily="18" charset="0"/>
            </a:endParaRPr>
          </a:p>
          <a:p>
            <a:pPr marL="0" indent="0">
              <a:buNone/>
            </a:pPr>
            <a:r>
              <a:rPr lang="en-US" altLang="zh-TW" sz="2700" kern="100" dirty="0">
                <a:solidFill>
                  <a:schemeClr val="bg1"/>
                </a:solidFill>
                <a:ea typeface="PMingLiU" panose="02020500000000000000" pitchFamily="18" charset="-120"/>
                <a:cs typeface="Times New Roman" panose="02020603050405020304" pitchFamily="18" charset="0"/>
              </a:rPr>
              <a:t>5</a:t>
            </a:r>
            <a:r>
              <a:rPr lang="en-US" altLang="zh-TW" sz="2700" b="1" kern="100" dirty="0">
                <a:solidFill>
                  <a:schemeClr val="bg1"/>
                </a:solidFill>
                <a:ea typeface="PMingLiU" panose="02020500000000000000" pitchFamily="18" charset="-120"/>
                <a:cs typeface="Times New Roman" panose="02020603050405020304" pitchFamily="18" charset="0"/>
              </a:rPr>
              <a:t> </a:t>
            </a:r>
            <a:r>
              <a:rPr lang="en-US" altLang="zh-TW" sz="2700" b="1" kern="100" baseline="30000" dirty="0">
                <a:solidFill>
                  <a:schemeClr val="bg1"/>
                </a:solidFill>
                <a:ea typeface="PMingLiU" panose="02020500000000000000" pitchFamily="18" charset="-120"/>
                <a:cs typeface="Times New Roman" panose="02020603050405020304" pitchFamily="18" charset="0"/>
              </a:rPr>
              <a:t>1 </a:t>
            </a:r>
            <a:r>
              <a:rPr lang="en-US" altLang="zh-TW" sz="2700" kern="100" dirty="0">
                <a:solidFill>
                  <a:schemeClr val="bg1"/>
                </a:solidFill>
                <a:ea typeface="PMingLiU" panose="02020500000000000000" pitchFamily="18" charset="-120"/>
                <a:cs typeface="Times New Roman" panose="02020603050405020304" pitchFamily="18" charset="0"/>
              </a:rPr>
              <a:t>Everyone who believes that Jesus is the Christ is born of God, and everyone who loves the father loves his child as well. </a:t>
            </a:r>
            <a:r>
              <a:rPr lang="en-US" altLang="zh-TW" sz="2700" b="1" kern="100" baseline="30000" dirty="0">
                <a:solidFill>
                  <a:schemeClr val="bg1"/>
                </a:solidFill>
                <a:ea typeface="PMingLiU" panose="02020500000000000000" pitchFamily="18" charset="-120"/>
                <a:cs typeface="Times New Roman" panose="02020603050405020304" pitchFamily="18" charset="0"/>
              </a:rPr>
              <a:t>2 </a:t>
            </a:r>
            <a:r>
              <a:rPr lang="en-US" altLang="zh-TW" sz="2700" kern="100" dirty="0">
                <a:solidFill>
                  <a:schemeClr val="bg1"/>
                </a:solidFill>
                <a:ea typeface="PMingLiU" panose="02020500000000000000" pitchFamily="18" charset="-120"/>
                <a:cs typeface="Times New Roman" panose="02020603050405020304" pitchFamily="18" charset="0"/>
              </a:rPr>
              <a:t>This is how we know that we love the children of God: by loving God and carrying out his commands. </a:t>
            </a:r>
            <a:r>
              <a:rPr lang="en-US" altLang="zh-TW" sz="2700" kern="100" baseline="30000" dirty="0">
                <a:solidFill>
                  <a:schemeClr val="bg1"/>
                </a:solidFill>
                <a:ea typeface="PMingLiU" panose="02020500000000000000" pitchFamily="18" charset="-120"/>
                <a:cs typeface="Times New Roman" panose="02020603050405020304" pitchFamily="18" charset="0"/>
              </a:rPr>
              <a:t>3</a:t>
            </a:r>
            <a:r>
              <a:rPr lang="en-US" altLang="zh-TW" sz="2700" kern="100" dirty="0">
                <a:solidFill>
                  <a:schemeClr val="bg1"/>
                </a:solidFill>
                <a:ea typeface="PMingLiU" panose="02020500000000000000" pitchFamily="18" charset="-120"/>
                <a:cs typeface="Times New Roman" panose="02020603050405020304" pitchFamily="18" charset="0"/>
              </a:rPr>
              <a:t> In fact, this is love for God: to keep his commands.  </a:t>
            </a:r>
            <a:endParaRPr lang="zh-TW" altLang="en-US" sz="2700" dirty="0">
              <a:solidFill>
                <a:schemeClr val="bg1"/>
              </a:solidFill>
            </a:endParaRPr>
          </a:p>
        </p:txBody>
      </p:sp>
    </p:spTree>
    <p:extLst>
      <p:ext uri="{BB962C8B-B14F-4D97-AF65-F5344CB8AC3E}">
        <p14:creationId xmlns:p14="http://schemas.microsoft.com/office/powerpoint/2010/main" val="2224841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76200" y="381000"/>
            <a:ext cx="9144000" cy="5064092"/>
          </a:xfrm>
        </p:spPr>
        <p:txBody>
          <a:bodyPr>
            <a:normAutofit/>
          </a:bodyPr>
          <a:lstStyle/>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10 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不</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乃</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差</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罪</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作</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祭</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11 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親</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阿</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樣</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相</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12 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過</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相</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心</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dirty="0">
              <a:solidFill>
                <a:srgbClr val="FFFF00"/>
              </a:solidFill>
              <a:latin typeface="Microsoft YaHei" panose="020B0503020204020204" pitchFamily="34" charset="-122"/>
              <a:ea typeface="Microsoft YaHei" panose="020B0503020204020204" pitchFamily="34" charset="-122"/>
            </a:endParaRPr>
          </a:p>
          <a:p>
            <a:pPr marL="0" indent="0">
              <a:buNone/>
            </a:pPr>
            <a:r>
              <a:rPr lang="en-US" altLang="zh-TW" sz="2700" b="1" kern="0" baseline="30000" dirty="0">
                <a:solidFill>
                  <a:schemeClr val="bg1"/>
                </a:solidFill>
                <a:cs typeface="Times New Roman" panose="02020603050405020304" pitchFamily="18" charset="0"/>
              </a:rPr>
              <a:t>10 </a:t>
            </a:r>
            <a:r>
              <a:rPr lang="en-US" altLang="zh-TW" sz="2700" kern="0" dirty="0">
                <a:solidFill>
                  <a:schemeClr val="bg1"/>
                </a:solidFill>
                <a:cs typeface="Times New Roman" panose="02020603050405020304" pitchFamily="18" charset="0"/>
              </a:rPr>
              <a:t>This is love: not that we loved God, but that he loved us and sent his Son as an atoning sacrifice for our sins. </a:t>
            </a:r>
            <a:r>
              <a:rPr lang="en-US" altLang="zh-TW" sz="2700" b="1" kern="0" baseline="30000" dirty="0">
                <a:solidFill>
                  <a:schemeClr val="bg1"/>
                </a:solidFill>
                <a:cs typeface="Times New Roman" panose="02020603050405020304" pitchFamily="18" charset="0"/>
              </a:rPr>
              <a:t>11 </a:t>
            </a:r>
            <a:r>
              <a:rPr lang="en-US" altLang="zh-TW" sz="2700" kern="0" dirty="0">
                <a:solidFill>
                  <a:schemeClr val="bg1"/>
                </a:solidFill>
                <a:cs typeface="Times New Roman" panose="02020603050405020304" pitchFamily="18" charset="0"/>
              </a:rPr>
              <a:t>Dear friends, since God so loved us, we also ought to love one another. </a:t>
            </a:r>
            <a:r>
              <a:rPr lang="en-US" altLang="zh-TW" sz="2700" b="1" kern="0" baseline="30000" dirty="0">
                <a:solidFill>
                  <a:schemeClr val="bg1"/>
                </a:solidFill>
                <a:cs typeface="Times New Roman" panose="02020603050405020304" pitchFamily="18" charset="0"/>
              </a:rPr>
              <a:t>12 </a:t>
            </a:r>
            <a:r>
              <a:rPr lang="en-US" altLang="zh-TW" sz="2700" kern="0" dirty="0">
                <a:solidFill>
                  <a:schemeClr val="bg1"/>
                </a:solidFill>
                <a:cs typeface="Times New Roman" panose="02020603050405020304" pitchFamily="18" charset="0"/>
              </a:rPr>
              <a:t>No one has ever seen God; but if we love one another, God lives in us and his love is made complete in us.</a:t>
            </a:r>
            <a:endParaRPr lang="zh-TW" altLang="zh-TW" sz="2700" kern="100" dirty="0">
              <a:solidFill>
                <a:schemeClr val="bg1"/>
              </a:solidFill>
              <a:cs typeface="Times New Roman" panose="02020603050405020304" pitchFamily="18" charset="0"/>
            </a:endParaRPr>
          </a:p>
          <a:p>
            <a:pPr marL="0" indent="0">
              <a:buNone/>
            </a:pPr>
            <a:endParaRPr lang="zh-TW" altLang="en-US" sz="2700"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1440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76200" y="381000"/>
            <a:ext cx="9144000" cy="5064092"/>
          </a:xfrm>
        </p:spPr>
        <p:txBody>
          <a:bodyPr>
            <a:normAutofit/>
          </a:bodyPr>
          <a:lstStyle/>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13 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將</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賜</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給</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道</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14 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差</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作</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主</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所</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且</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作</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15 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認</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en-US" altLang="zh-TW" sz="2700" b="1" kern="0" baseline="30000" dirty="0">
                <a:solidFill>
                  <a:schemeClr val="bg1"/>
                </a:solidFill>
                <a:ea typeface="PMingLiU" panose="02020500000000000000" pitchFamily="18" charset="-120"/>
              </a:rPr>
              <a:t>13 </a:t>
            </a:r>
            <a:r>
              <a:rPr lang="en-US" altLang="zh-TW" sz="2700" kern="0" dirty="0">
                <a:solidFill>
                  <a:schemeClr val="bg1"/>
                </a:solidFill>
                <a:ea typeface="PMingLiU" panose="02020500000000000000" pitchFamily="18" charset="-120"/>
              </a:rPr>
              <a:t>This is how we know that we live in him and he in us: He has given us of his Spirit. </a:t>
            </a:r>
            <a:r>
              <a:rPr lang="en-US" altLang="zh-TW" sz="2700" b="1" kern="0" baseline="30000" dirty="0">
                <a:solidFill>
                  <a:schemeClr val="bg1"/>
                </a:solidFill>
                <a:ea typeface="PMingLiU" panose="02020500000000000000" pitchFamily="18" charset="-120"/>
              </a:rPr>
              <a:t>14 </a:t>
            </a:r>
            <a:r>
              <a:rPr lang="en-US" altLang="zh-TW" sz="2700" kern="0" dirty="0">
                <a:solidFill>
                  <a:schemeClr val="bg1"/>
                </a:solidFill>
                <a:ea typeface="PMingLiU" panose="02020500000000000000" pitchFamily="18" charset="-120"/>
              </a:rPr>
              <a:t>And we have seen and testify that the Father has sent his Son to be the Savior of the world. </a:t>
            </a:r>
            <a:r>
              <a:rPr lang="en-US" altLang="zh-TW" sz="2700" b="1" kern="0" baseline="30000" dirty="0">
                <a:solidFill>
                  <a:schemeClr val="bg1"/>
                </a:solidFill>
                <a:ea typeface="PMingLiU" panose="02020500000000000000" pitchFamily="18" charset="-120"/>
              </a:rPr>
              <a:t>15 </a:t>
            </a:r>
            <a:r>
              <a:rPr lang="en-US" altLang="zh-TW" sz="2700" kern="0" dirty="0">
                <a:solidFill>
                  <a:schemeClr val="bg1"/>
                </a:solidFill>
                <a:ea typeface="PMingLiU" panose="02020500000000000000" pitchFamily="18" charset="-120"/>
              </a:rPr>
              <a:t>If anyone acknowledges that Jesus is the Son of God, God lives in them and they in God. </a:t>
            </a:r>
            <a:endParaRPr lang="zh-TW" altLang="en-US" sz="2700" dirty="0">
              <a:solidFill>
                <a:schemeClr val="bg1"/>
              </a:solidFill>
            </a:endParaRPr>
          </a:p>
        </p:txBody>
      </p:sp>
    </p:spTree>
    <p:extLst>
      <p:ext uri="{BB962C8B-B14F-4D97-AF65-F5344CB8AC3E}">
        <p14:creationId xmlns:p14="http://schemas.microsoft.com/office/powerpoint/2010/main" val="157484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152400" y="533400"/>
            <a:ext cx="9144000" cy="5085749"/>
          </a:xfrm>
        </p:spPr>
        <p:txBody>
          <a:bodyPr>
            <a:normAutofit/>
          </a:bodyPr>
          <a:lstStyle/>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16 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心</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道</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住</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17 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樣</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審</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子</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坦</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如</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上</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如</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buNone/>
            </a:pPr>
            <a:r>
              <a:rPr lang="en-US" altLang="zh-TW" sz="2700" b="1" kern="0" baseline="30000" dirty="0">
                <a:solidFill>
                  <a:schemeClr val="bg1"/>
                </a:solidFill>
                <a:ea typeface="PMingLiU" panose="02020500000000000000" pitchFamily="18" charset="-120"/>
                <a:cs typeface="Times New Roman" panose="02020603050405020304" pitchFamily="18" charset="0"/>
              </a:rPr>
              <a:t>16 </a:t>
            </a:r>
            <a:r>
              <a:rPr lang="en-US" altLang="zh-TW" sz="2700" kern="0" dirty="0">
                <a:solidFill>
                  <a:schemeClr val="bg1"/>
                </a:solidFill>
                <a:ea typeface="PMingLiU" panose="02020500000000000000" pitchFamily="18" charset="-120"/>
                <a:cs typeface="Times New Roman" panose="02020603050405020304" pitchFamily="18" charset="0"/>
              </a:rPr>
              <a:t>And so we know and rely on the love God has for us.</a:t>
            </a:r>
            <a:endParaRPr lang="zh-TW" altLang="zh-TW" sz="2700" kern="100" dirty="0">
              <a:solidFill>
                <a:schemeClr val="bg1"/>
              </a:solidFill>
              <a:ea typeface="PMingLiU" panose="02020500000000000000" pitchFamily="18" charset="-120"/>
              <a:cs typeface="Times New Roman" panose="02020603050405020304" pitchFamily="18" charset="0"/>
            </a:endParaRPr>
          </a:p>
          <a:p>
            <a:pPr marL="0" indent="0">
              <a:buNone/>
            </a:pPr>
            <a:r>
              <a:rPr lang="en-US" altLang="zh-TW" sz="2700" kern="0" dirty="0">
                <a:solidFill>
                  <a:schemeClr val="bg1"/>
                </a:solidFill>
                <a:ea typeface="PMingLiU" panose="02020500000000000000" pitchFamily="18" charset="-120"/>
              </a:rPr>
              <a:t>God is love. Whoever lives in love lives in God, and God in them. </a:t>
            </a:r>
            <a:r>
              <a:rPr lang="en-US" altLang="zh-TW" sz="2700" b="1" kern="0" baseline="30000" dirty="0">
                <a:solidFill>
                  <a:schemeClr val="bg1"/>
                </a:solidFill>
                <a:ea typeface="PMingLiU" panose="02020500000000000000" pitchFamily="18" charset="-120"/>
              </a:rPr>
              <a:t>17 </a:t>
            </a:r>
            <a:r>
              <a:rPr lang="en-US" altLang="zh-TW" sz="2700" kern="0" dirty="0">
                <a:solidFill>
                  <a:schemeClr val="bg1"/>
                </a:solidFill>
                <a:ea typeface="PMingLiU" panose="02020500000000000000" pitchFamily="18" charset="-120"/>
              </a:rPr>
              <a:t>This is how love is made complete among us so that we will have confidence on the day of judgment: In this world we are like Jesus. </a:t>
            </a:r>
            <a:endParaRPr lang="zh-TW" altLang="zh-TW" sz="2700" dirty="0">
              <a:solidFill>
                <a:schemeClr val="bg1"/>
              </a:solidFill>
              <a:ea typeface="Microsoft YaHei" panose="020B0503020204020204" pitchFamily="34" charset="-122"/>
              <a:cs typeface="PMingLiU" panose="02020500000000000000" pitchFamily="18" charset="-120"/>
            </a:endParaRPr>
          </a:p>
          <a:p>
            <a:pPr marL="0" indent="0">
              <a:buNone/>
            </a:pPr>
            <a:endParaRPr lang="zh-TW" altLang="en-US" sz="27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6343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0" y="972753"/>
            <a:ext cx="9144000" cy="5027997"/>
          </a:xfrm>
        </p:spPr>
        <p:txBody>
          <a:bodyPr/>
          <a:lstStyle/>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18 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把</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去</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含</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罰</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懼</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怕</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未</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19 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因</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spcBef>
                <a:spcPts val="900"/>
              </a:spcBef>
              <a:buNone/>
            </a:pPr>
            <a:endParaRPr lang="en-US" altLang="zh-TW" sz="1350" dirty="0">
              <a:solidFill>
                <a:srgbClr val="FFFF00"/>
              </a:solidFill>
              <a:latin typeface="Segoe UI" panose="020B0502040204020203" pitchFamily="34" charset="0"/>
              <a:ea typeface="PMingLiU" panose="02020500000000000000" pitchFamily="18" charset="-120"/>
              <a:cs typeface="Segoe UI" panose="020B0502040204020203" pitchFamily="34" charset="0"/>
            </a:endParaRPr>
          </a:p>
          <a:p>
            <a:pPr marL="0" indent="0">
              <a:buNone/>
            </a:pPr>
            <a:r>
              <a:rPr lang="en-US" altLang="zh-TW" sz="2700" b="1" kern="0" baseline="30000" dirty="0">
                <a:solidFill>
                  <a:schemeClr val="bg1"/>
                </a:solidFill>
                <a:ea typeface="PMingLiU" panose="02020500000000000000" pitchFamily="18" charset="-120"/>
                <a:cs typeface="Times New Roman" panose="02020603050405020304" pitchFamily="18" charset="0"/>
              </a:rPr>
              <a:t>18 </a:t>
            </a:r>
            <a:r>
              <a:rPr lang="en-US" altLang="zh-TW" sz="2700" kern="0" dirty="0">
                <a:solidFill>
                  <a:schemeClr val="bg1"/>
                </a:solidFill>
                <a:ea typeface="PMingLiU" panose="02020500000000000000" pitchFamily="18" charset="-120"/>
                <a:cs typeface="Times New Roman" panose="02020603050405020304" pitchFamily="18" charset="0"/>
              </a:rPr>
              <a:t>There is no fear in love. But perfect love drives out fear, because fear has to do with punishment. The one who fears is not made perfect in love.</a:t>
            </a:r>
            <a:endParaRPr lang="zh-TW" altLang="zh-TW" sz="2700" kern="100" dirty="0">
              <a:solidFill>
                <a:schemeClr val="bg1"/>
              </a:solidFill>
              <a:ea typeface="PMingLiU" panose="02020500000000000000" pitchFamily="18" charset="-120"/>
              <a:cs typeface="Times New Roman" panose="02020603050405020304" pitchFamily="18" charset="0"/>
            </a:endParaRPr>
          </a:p>
          <a:p>
            <a:pPr marL="0" indent="0">
              <a:buNone/>
            </a:pPr>
            <a:r>
              <a:rPr lang="en-US" altLang="zh-TW" sz="2700" b="1" kern="0" baseline="30000" dirty="0">
                <a:solidFill>
                  <a:schemeClr val="bg1"/>
                </a:solidFill>
                <a:ea typeface="PMingLiU" panose="02020500000000000000" pitchFamily="18" charset="-120"/>
              </a:rPr>
              <a:t>19 </a:t>
            </a:r>
            <a:r>
              <a:rPr lang="en-US" altLang="zh-TW" sz="2700" kern="0" dirty="0">
                <a:solidFill>
                  <a:schemeClr val="bg1"/>
                </a:solidFill>
                <a:ea typeface="PMingLiU" panose="02020500000000000000" pitchFamily="18" charset="-120"/>
              </a:rPr>
              <a:t>We love because he first loved us. </a:t>
            </a:r>
            <a:endParaRPr lang="zh-TW" altLang="zh-TW" sz="2700" dirty="0">
              <a:solidFill>
                <a:schemeClr val="bg1"/>
              </a:solidFill>
              <a:ea typeface="PMingLiU" panose="02020500000000000000" pitchFamily="18" charset="-120"/>
              <a:cs typeface="PMingLiU" panose="02020500000000000000" pitchFamily="18" charset="-120"/>
            </a:endParaRPr>
          </a:p>
          <a:p>
            <a:pPr marL="0" indent="0">
              <a:buNone/>
            </a:pPr>
            <a:endParaRPr lang="zh-TW" altLang="en-US" dirty="0">
              <a:solidFill>
                <a:srgbClr val="FFFF00"/>
              </a:solidFill>
            </a:endParaRPr>
          </a:p>
        </p:txBody>
      </p:sp>
    </p:spTree>
    <p:extLst>
      <p:ext uri="{BB962C8B-B14F-4D97-AF65-F5344CB8AC3E}">
        <p14:creationId xmlns:p14="http://schemas.microsoft.com/office/powerpoint/2010/main" val="47391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0" y="857250"/>
            <a:ext cx="9144000" cy="5143500"/>
          </a:xfrm>
          <a:solidFill>
            <a:srgbClr val="002060"/>
          </a:solidFill>
        </p:spPr>
        <p:txBody>
          <a:bodyPr/>
          <a:lstStyle/>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20 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說</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卻</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恨</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說</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謊</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不</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所</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不</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卷</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作</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怎</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有</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呢</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21 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所</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受</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endParaRPr lang="en-US" altLang="zh-TW" sz="1350" dirty="0">
              <a:solidFill>
                <a:srgbClr val="FFFF00"/>
              </a:solidFill>
              <a:latin typeface="Segoe UI" panose="020B0502040204020203" pitchFamily="34" charset="0"/>
              <a:ea typeface="PMingLiU" panose="02020500000000000000" pitchFamily="18" charset="-120"/>
              <a:cs typeface="Segoe UI" panose="020B0502040204020203" pitchFamily="34" charset="0"/>
            </a:endParaRPr>
          </a:p>
          <a:p>
            <a:pPr marL="0" indent="0">
              <a:buNone/>
            </a:pPr>
            <a:r>
              <a:rPr lang="en-US" altLang="zh-TW" sz="2700" b="1" kern="0" baseline="30000" dirty="0">
                <a:solidFill>
                  <a:schemeClr val="bg1"/>
                </a:solidFill>
                <a:ea typeface="PMingLiU" panose="02020500000000000000" pitchFamily="18" charset="-120"/>
                <a:cs typeface="Times New Roman" panose="02020603050405020304" pitchFamily="18" charset="0"/>
              </a:rPr>
              <a:t>20 </a:t>
            </a:r>
            <a:r>
              <a:rPr lang="en-US" altLang="zh-TW" sz="2700" kern="0" dirty="0">
                <a:solidFill>
                  <a:schemeClr val="bg1"/>
                </a:solidFill>
                <a:ea typeface="PMingLiU" panose="02020500000000000000" pitchFamily="18" charset="-120"/>
                <a:cs typeface="Times New Roman" panose="02020603050405020304" pitchFamily="18" charset="0"/>
              </a:rPr>
              <a:t>Whoever claims to love God yet hates a brother or sister is a liar. For whoever does not love their brother and sister, whom they have seen, cannot love God, whom they have not seen. </a:t>
            </a:r>
            <a:r>
              <a:rPr lang="en-US" altLang="zh-TW" sz="2700" b="1" kern="0" baseline="30000" dirty="0">
                <a:solidFill>
                  <a:schemeClr val="bg1"/>
                </a:solidFill>
                <a:ea typeface="PMingLiU" panose="02020500000000000000" pitchFamily="18" charset="-120"/>
                <a:cs typeface="Times New Roman" panose="02020603050405020304" pitchFamily="18" charset="0"/>
              </a:rPr>
              <a:t>21 </a:t>
            </a:r>
            <a:r>
              <a:rPr lang="en-US" altLang="zh-TW" sz="2700" kern="0" dirty="0">
                <a:solidFill>
                  <a:schemeClr val="bg1"/>
                </a:solidFill>
                <a:ea typeface="PMingLiU" panose="02020500000000000000" pitchFamily="18" charset="-120"/>
                <a:cs typeface="Times New Roman" panose="02020603050405020304" pitchFamily="18" charset="0"/>
              </a:rPr>
              <a:t>And he has given us this command: Anyone who loves God must also love their brother and sister.</a:t>
            </a:r>
            <a:endParaRPr lang="zh-TW" altLang="zh-TW" sz="2700" kern="100" dirty="0">
              <a:solidFill>
                <a:schemeClr val="bg1"/>
              </a:solidFill>
              <a:ea typeface="PMingLiU" panose="02020500000000000000" pitchFamily="18" charset="-120"/>
              <a:cs typeface="Times New Roman" panose="02020603050405020304" pitchFamily="18" charset="0"/>
            </a:endParaRPr>
          </a:p>
          <a:p>
            <a:pPr marL="0" indent="0">
              <a:buNone/>
            </a:pPr>
            <a:endParaRPr lang="zh-TW" altLang="en-US" dirty="0">
              <a:solidFill>
                <a:srgbClr val="FFFF00"/>
              </a:solidFill>
            </a:endParaRPr>
          </a:p>
        </p:txBody>
      </p:sp>
    </p:spTree>
    <p:extLst>
      <p:ext uri="{BB962C8B-B14F-4D97-AF65-F5344CB8AC3E}">
        <p14:creationId xmlns:p14="http://schemas.microsoft.com/office/powerpoint/2010/main" val="382320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3600FF-2116-335E-3ADD-7D181E5880BC}"/>
              </a:ext>
            </a:extLst>
          </p:cNvPr>
          <p:cNvSpPr>
            <a:spLocks noGrp="1"/>
          </p:cNvSpPr>
          <p:nvPr>
            <p:ph idx="1"/>
          </p:nvPr>
        </p:nvSpPr>
        <p:spPr>
          <a:xfrm>
            <a:off x="0" y="857250"/>
            <a:ext cx="9144000" cy="5143500"/>
          </a:xfrm>
          <a:solidFill>
            <a:srgbClr val="002060"/>
          </a:solidFill>
        </p:spPr>
        <p:txBody>
          <a:bodyPr/>
          <a:lstStyle/>
          <a:p>
            <a:pPr marL="0" indent="0">
              <a:spcBef>
                <a:spcPts val="900"/>
              </a:spcBef>
              <a:buNone/>
            </a:pPr>
            <a:r>
              <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5</a:t>
            </a:r>
            <a:r>
              <a:rPr lang="en-US" altLang="zh-TW" sz="2700" b="1"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1</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耶</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基</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督</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而</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en-US"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之</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必</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生</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2 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spcBef>
                <a:spcPts val="900"/>
              </a:spcBef>
              <a:buNone/>
            </a:pP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遵</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此</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知</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道</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兒</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女</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endPar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endParaRPr>
          </a:p>
          <a:p>
            <a:pPr marL="0" indent="0">
              <a:buNone/>
            </a:pPr>
            <a:r>
              <a:rPr lang="en-US" altLang="zh-TW" sz="2700" b="1" baseline="300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3 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們</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遵</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守</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神</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的</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誡</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命</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，這</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就</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是</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愛</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他</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了</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r>
              <a:rPr lang="zh-TW"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rPr>
              <a:t>，</a:t>
            </a:r>
            <a:r>
              <a:rPr lang="zh-TW" altLang="zh-TW" sz="2700" dirty="0">
                <a:solidFill>
                  <a:srgbClr val="FFFF00"/>
                </a:solidFill>
                <a:latin typeface="Microsoft YaHei" panose="020B0503020204020204" pitchFamily="34" charset="-122"/>
                <a:ea typeface="Microsoft YaHei" panose="020B0503020204020204" pitchFamily="34" charset="-122"/>
                <a:cs typeface="PMingLiU" panose="02020500000000000000" pitchFamily="18" charset="-120"/>
              </a:rPr>
              <a:t> </a:t>
            </a:r>
            <a:endParaRPr lang="en-US" altLang="zh-TW" sz="2700" dirty="0">
              <a:solidFill>
                <a:srgbClr val="FFFF00"/>
              </a:solidFill>
              <a:latin typeface="Microsoft YaHei" panose="020B0503020204020204" pitchFamily="34" charset="-122"/>
              <a:ea typeface="Microsoft YaHei" panose="020B0503020204020204" pitchFamily="34" charset="-122"/>
              <a:cs typeface="Segoe UI" panose="020B0502040204020203" pitchFamily="34" charset="0"/>
            </a:endParaRPr>
          </a:p>
          <a:p>
            <a:pPr marL="0" indent="0">
              <a:buNone/>
            </a:pPr>
            <a:endParaRPr lang="en-US" altLang="zh-TW" sz="2700" b="1" kern="100" dirty="0">
              <a:solidFill>
                <a:schemeClr val="bg1"/>
              </a:solidFill>
              <a:ea typeface="PMingLiU" panose="02020500000000000000" pitchFamily="18" charset="-120"/>
              <a:cs typeface="Times New Roman" panose="02020603050405020304" pitchFamily="18" charset="0"/>
            </a:endParaRPr>
          </a:p>
          <a:p>
            <a:pPr marL="0" indent="0">
              <a:buNone/>
            </a:pPr>
            <a:r>
              <a:rPr lang="en-US" altLang="zh-TW" sz="2700" kern="100" dirty="0">
                <a:solidFill>
                  <a:schemeClr val="bg1"/>
                </a:solidFill>
                <a:ea typeface="PMingLiU" panose="02020500000000000000" pitchFamily="18" charset="-120"/>
                <a:cs typeface="Times New Roman" panose="02020603050405020304" pitchFamily="18" charset="0"/>
              </a:rPr>
              <a:t>5</a:t>
            </a:r>
            <a:r>
              <a:rPr lang="en-US" altLang="zh-TW" sz="2700" b="1" kern="100" dirty="0">
                <a:solidFill>
                  <a:schemeClr val="bg1"/>
                </a:solidFill>
                <a:ea typeface="PMingLiU" panose="02020500000000000000" pitchFamily="18" charset="-120"/>
                <a:cs typeface="Times New Roman" panose="02020603050405020304" pitchFamily="18" charset="0"/>
              </a:rPr>
              <a:t> </a:t>
            </a:r>
            <a:r>
              <a:rPr lang="en-US" altLang="zh-TW" sz="2700" b="1" kern="100" baseline="30000" dirty="0">
                <a:solidFill>
                  <a:schemeClr val="bg1"/>
                </a:solidFill>
                <a:ea typeface="PMingLiU" panose="02020500000000000000" pitchFamily="18" charset="-120"/>
                <a:cs typeface="Times New Roman" panose="02020603050405020304" pitchFamily="18" charset="0"/>
              </a:rPr>
              <a:t>1 </a:t>
            </a:r>
            <a:r>
              <a:rPr lang="en-US" altLang="zh-TW" sz="2700" kern="100" dirty="0">
                <a:solidFill>
                  <a:schemeClr val="bg1"/>
                </a:solidFill>
                <a:ea typeface="PMingLiU" panose="02020500000000000000" pitchFamily="18" charset="-120"/>
                <a:cs typeface="Times New Roman" panose="02020603050405020304" pitchFamily="18" charset="0"/>
              </a:rPr>
              <a:t>Everyone who believes that Jesus is the Christ is born of God, and everyone who loves the father loves his child as well. </a:t>
            </a:r>
            <a:r>
              <a:rPr lang="en-US" altLang="zh-TW" sz="2700" b="1" kern="100" baseline="30000" dirty="0">
                <a:solidFill>
                  <a:schemeClr val="bg1"/>
                </a:solidFill>
                <a:ea typeface="PMingLiU" panose="02020500000000000000" pitchFamily="18" charset="-120"/>
                <a:cs typeface="Times New Roman" panose="02020603050405020304" pitchFamily="18" charset="0"/>
              </a:rPr>
              <a:t>2 </a:t>
            </a:r>
            <a:r>
              <a:rPr lang="en-US" altLang="zh-TW" sz="2700" kern="100" dirty="0">
                <a:solidFill>
                  <a:schemeClr val="bg1"/>
                </a:solidFill>
                <a:ea typeface="PMingLiU" panose="02020500000000000000" pitchFamily="18" charset="-120"/>
                <a:cs typeface="Times New Roman" panose="02020603050405020304" pitchFamily="18" charset="0"/>
              </a:rPr>
              <a:t>This is how we know that we love the children of God: by loving God and carrying out his commands. </a:t>
            </a:r>
            <a:r>
              <a:rPr lang="en-US" altLang="zh-TW" sz="2700" kern="100" baseline="30000" dirty="0">
                <a:solidFill>
                  <a:schemeClr val="bg1"/>
                </a:solidFill>
                <a:ea typeface="PMingLiU" panose="02020500000000000000" pitchFamily="18" charset="-120"/>
                <a:cs typeface="Times New Roman" panose="02020603050405020304" pitchFamily="18" charset="0"/>
              </a:rPr>
              <a:t>3</a:t>
            </a:r>
            <a:r>
              <a:rPr lang="en-US" altLang="zh-TW" sz="2700" kern="100" dirty="0">
                <a:solidFill>
                  <a:schemeClr val="bg1"/>
                </a:solidFill>
                <a:ea typeface="PMingLiU" panose="02020500000000000000" pitchFamily="18" charset="-120"/>
                <a:cs typeface="Times New Roman" panose="02020603050405020304" pitchFamily="18" charset="0"/>
              </a:rPr>
              <a:t> In fact, this is love for God: to keep his commands.  </a:t>
            </a:r>
            <a:endParaRPr lang="zh-TW" altLang="en-US" sz="2700" dirty="0">
              <a:solidFill>
                <a:schemeClr val="bg1"/>
              </a:solidFill>
            </a:endParaRPr>
          </a:p>
        </p:txBody>
      </p:sp>
    </p:spTree>
    <p:extLst>
      <p:ext uri="{BB962C8B-B14F-4D97-AF65-F5344CB8AC3E}">
        <p14:creationId xmlns:p14="http://schemas.microsoft.com/office/powerpoint/2010/main" val="4207065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10218</TotalTime>
  <Words>1272</Words>
  <Application>Microsoft Office PowerPoint</Application>
  <PresentationFormat>On-screen Show (4:3)</PresentationFormat>
  <Paragraphs>206</Paragraphs>
  <Slides>36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36</vt:i4>
      </vt:variant>
    </vt:vector>
  </HeadingPairs>
  <TitlesOfParts>
    <vt:vector size="53" baseType="lpstr">
      <vt:lpstr>Microsoft YaHei</vt:lpstr>
      <vt:lpstr>Noto Sans</vt:lpstr>
      <vt:lpstr>PingFang SC</vt:lpstr>
      <vt:lpstr>PingFang TC</vt:lpstr>
      <vt:lpstr>PMingLiU</vt:lpstr>
      <vt:lpstr>PMingLiU</vt:lpstr>
      <vt:lpstr>SimSun</vt:lpstr>
      <vt:lpstr>system-ui</vt:lpstr>
      <vt:lpstr>Arial</vt:lpstr>
      <vt:lpstr>Calibri</vt:lpstr>
      <vt:lpstr>Calibri Light</vt:lpstr>
      <vt:lpstr>Garamond</vt:lpstr>
      <vt:lpstr>Segoe UI</vt:lpstr>
      <vt:lpstr>Times New Roman</vt:lpstr>
      <vt:lpstr>3_Office Theme</vt:lpstr>
      <vt:lpstr>2_Office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主我願單屬你</dc:title>
  <dc:creator>Fwu-Shan Shieh</dc:creator>
  <cp:lastModifiedBy>BCCC</cp:lastModifiedBy>
  <cp:revision>459</cp:revision>
  <dcterms:created xsi:type="dcterms:W3CDTF">2005-10-06T16:33:29Z</dcterms:created>
  <dcterms:modified xsi:type="dcterms:W3CDTF">2023-03-19T18:17:12Z</dcterms:modified>
</cp:coreProperties>
</file>