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  <p:sldMasterId id="2147486319" r:id="rId2"/>
  </p:sldMasterIdLst>
  <p:notesMasterIdLst>
    <p:notesMasterId r:id="rId21"/>
  </p:notesMasterIdLst>
  <p:sldIdLst>
    <p:sldId id="267" r:id="rId3"/>
    <p:sldId id="273" r:id="rId4"/>
    <p:sldId id="260" r:id="rId5"/>
    <p:sldId id="268" r:id="rId6"/>
    <p:sldId id="275" r:id="rId7"/>
    <p:sldId id="280" r:id="rId8"/>
    <p:sldId id="283" r:id="rId9"/>
    <p:sldId id="284" r:id="rId10"/>
    <p:sldId id="270" r:id="rId11"/>
    <p:sldId id="277" r:id="rId12"/>
    <p:sldId id="269" r:id="rId13"/>
    <p:sldId id="274" r:id="rId14"/>
    <p:sldId id="278" r:id="rId15"/>
    <p:sldId id="271" r:id="rId16"/>
    <p:sldId id="272" r:id="rId17"/>
    <p:sldId id="279" r:id="rId18"/>
    <p:sldId id="285" r:id="rId19"/>
    <p:sldId id="286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508"/>
    <a:srgbClr val="9C582E"/>
    <a:srgbClr val="ECD3ED"/>
    <a:srgbClr val="E6F159"/>
    <a:srgbClr val="D5D4F0"/>
    <a:srgbClr val="C6C4EA"/>
    <a:srgbClr val="B3F7CF"/>
    <a:srgbClr val="F2E6DE"/>
    <a:srgbClr val="F4F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2" autoAdjust="0"/>
    <p:restoredTop sz="94679" autoAdjust="0"/>
  </p:normalViewPr>
  <p:slideViewPr>
    <p:cSldViewPr>
      <p:cViewPr varScale="1">
        <p:scale>
          <a:sx n="74" d="100"/>
          <a:sy n="74" d="100"/>
        </p:scale>
        <p:origin x="2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CCE0B4-C554-4028-BE49-6CBFC4E010E2}" type="datetimeFigureOut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2236B70-6EF3-423E-AD2A-A676B2D6A9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613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A547EE-9C5F-4B7F-B881-4B67D407A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67D8B-447D-4806-840C-3761697763ED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6C25BD-E135-4117-A265-131B2351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E3A814-5C35-4693-9A8D-ECCE9F95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FF816-7056-4407-9C4C-9DBF610262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85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034C19-0131-4963-8FB1-7F59CC4F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812D-8455-49F8-8763-31EA88F711F5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85FD7C-70A1-4FD7-99DA-2C3009340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C0EB3A-C3AC-4EE7-B900-EE64CB9B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FF59-23D7-4ACB-84D0-45C3BD644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0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BE0837-DB8D-4463-9AE4-479A7318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8E269-E917-4493-87CF-A70118104007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5C03EF-48A9-417C-8F08-26A287FC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199034-5E40-4A43-BC5A-ABFF129B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9AFB-4F7A-4EAB-931E-EC9B55EE2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383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87CA25-5219-5C26-5765-814DC9038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A1D35D8-C17C-6E08-4636-F6FBB1E49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5EB5DF-BADD-6559-DA8E-A2361713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C20A54-F4ED-00DD-D011-1DE224FC5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213388-B13E-EB18-7F1D-17A39D54D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2308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F63BAB-0F71-53C3-CD4E-E6F16D63A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FF6BBF-4A8B-AF05-0F28-12B89709C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870BD2-C2E2-30A2-83BE-0472FFA40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BED179-6907-57CE-C82A-0A144EEB3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37B587-3DEB-5BA4-9EC0-C8C301211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141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F761F6-59F7-9504-BF2A-7E1659A50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E0DF455-43FE-EB59-9344-FA98C59DF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298652-2189-7A7E-FF45-635B9F3D6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260C54-4829-23AB-BB1D-D8E4147CE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3312EF-264D-F105-A542-CD59E59C6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9575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6C0780-9E41-0BF7-5D68-DF0D599F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F08686-BF25-1A0A-E785-AD4BFBBD8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DC9C1AC-E950-BB38-2FE9-016FE871C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F7D4C6A-63AF-9508-A1ED-A0C46C759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658DDD0-C32E-E27B-5E82-E7042E8F9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EF0E78-E2EC-BF03-4027-59C85DA1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4450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465714-55A8-4EF0-B9FE-55C247CD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C25531-D2C5-6167-B072-6F510F0F2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15850EC-DD2A-1F57-1055-70496ECBE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D8EC8A9-820F-0A0E-C356-1F160B48CE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1F2ABE7-154A-F88B-BCFA-1337CA288E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7292EF4-D704-4760-AEAA-6677E80F8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F2E8892-358B-30EC-2506-273E5AC39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5E3BDB4-10C5-5F3C-BCF6-0AF39CCF6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475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D422F3-5B2A-AB91-C29B-CE9DF5D96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926A34E-3B09-7F81-0D25-396DC0AA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12CB7C8-78AF-0A04-4DBD-E9583EF1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AA97A19-E999-4B8A-DF43-9D6F4BF1B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663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1903F97-0B94-684A-C42E-DA38EAB2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41BDAF9-E316-BB57-A777-408792FD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DFC526E-0E87-5213-D593-37305548B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7824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CEE37-68A2-7467-F39A-1D2DEDA9A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4FCD72-5865-994A-6BB1-FC05C44F7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6850653-E0F0-D505-9464-667666DA31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F92E3BC-14DB-28E4-D4DD-BBAFC0EA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E9DB775-A10C-06D9-979A-B9533A9B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08ECA0-45BE-3E03-F885-5A8FBCF34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522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2226D8-D52D-41B5-ACA1-2352531B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04EDE-B6F7-4B63-8BCC-2981C887842A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AD5FB6-4E42-42B0-A91D-5A6C3C22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FF8D12-AE3C-40FC-875F-42F7027B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1465-F40B-4509-B7CF-2EE0D8B9E1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982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F0AA23-3E1E-87B8-4807-1D676A49E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36F13D7-E7EB-AAE3-82A0-538F124B5F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64107C9-6D2A-BD18-E072-8C1915476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0C901AE-2028-3C34-0878-3A99CE475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E5EDEE-D12E-9AB3-8A71-65DA3020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DBB282-9490-AABC-B509-9889CE388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9461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ED024B-9EFE-4C42-2545-B21762EF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675D0F-77EE-83A3-DD04-18EA5733D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C5D9EC-A409-8302-D0BA-8FC5A633A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E229FC-974E-AA6A-30D0-038F4698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B9F1A9-3202-6EEC-0CF1-92C4FF23D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005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4173606-A01C-2CB9-BB80-20189E946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86EFAC4-1BC7-84E5-E4E0-2D505F2A1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A92DAE-D371-D643-8304-12F9755CD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676233-9929-48DD-EE86-14AF03DAC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850D32-67CD-F1B1-410A-F8A716B26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562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7C0A4B-3120-4193-9CBC-E35CEC4A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EC4D-2419-4B22-93B1-51C67215E1FC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F3BBF6-D928-4C0C-8B78-A8CCFC84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7217AC-2FB6-4377-A875-4C43E792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D6C0F-3C4E-4678-B1C2-68AD9883DF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92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9813387-DD00-42F4-B65F-9827263B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FAC5B-FFE3-4B23-9764-C27BCF322085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6071734-1BAC-471A-B552-256545B7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F7C286D-8B60-476E-B064-1A056705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9938-843D-429C-83EA-95C64632D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19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916749C-18BF-48FE-8A3C-59ADCFAD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CC98-713D-4111-B2FE-3D63E890C5D9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BCF58F3-4B2E-46A4-B066-CA373CD7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BD6E3B31-10EA-4E3C-AC6D-A2B42B37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A4D73-F60C-440E-93E3-012DEC5B2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20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AC161EB-7B9A-4DED-B2CC-7A2CDB86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3DD9-E229-4AA9-A02A-63C2F5BF25D2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88B699F-DC4E-404A-9195-DDD69450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25A9CC8-E29C-4199-A222-1CD47397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2B2B-3B11-4F3E-AC7E-1C470D068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49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DC4F2A25-AFF8-4894-8262-2EDCB480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232AB-25B5-4749-8F7C-DA579E56FEA4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39214CB8-1D0B-485F-8216-F8C88322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9DB0EFC4-D4FC-4A4A-ABB7-F8B38B63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964-74FD-49DD-A88E-61BE69757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91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2C43CD0-CEA4-471E-81BE-DD34DC7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03A79-4993-4327-844E-9966A046CEB7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D2A6082-F6FD-45D3-B7CF-8D2C01B0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66BA9CE-22DD-44BD-9BCC-925EF3BC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C334-597B-49EB-BFBE-C854CFA86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39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F33BC50-C44C-4424-B200-B1D0AE19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45A4-FF06-402D-9BF2-97C4A9066CB9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32DB6DC-ECC8-4701-B2FF-CC2D7148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CD468CE-9765-45FD-BDF2-C84AA8FC9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3AAA0-3C81-4D50-A004-B208CF004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89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>
            <a:extLst>
              <a:ext uri="{FF2B5EF4-FFF2-40B4-BE49-F238E27FC236}">
                <a16:creationId xmlns:a16="http://schemas.microsoft.com/office/drawing/2014/main" xmlns="" id="{72DBEFF4-EA75-4B0F-B08D-8EE1C4C741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>
            <a:extLst>
              <a:ext uri="{FF2B5EF4-FFF2-40B4-BE49-F238E27FC236}">
                <a16:creationId xmlns:a16="http://schemas.microsoft.com/office/drawing/2014/main" xmlns="" id="{D334935C-DC33-49C7-A87B-6DF6720085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A58CFB-F10E-46B1-9998-1821AF5A0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D1FEF7B-61E1-456A-A82C-40901A8BB5CE}" type="datetime1">
              <a:rPr lang="en-US"/>
              <a:pPr>
                <a:defRPr/>
              </a:pPr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DA4005-53F5-437C-B30E-FB8253474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457264-7802-45E4-833D-91E013BCF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252FA8-32CF-42B2-A90F-16AA4833DC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26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6EAA978-D8B0-0F63-FDFF-D021E9DC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A6BC20-3A97-B9B8-2C4D-5D00522F1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C0E382-13AE-6336-0129-0BE3FAEB2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5A89B-646B-4B65-9C76-697726E5760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9878D0-5C17-91C6-AE3D-53E89F30F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428CF8-7876-1333-E611-0EDC0B7C6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D551-43AC-4171-9A64-A2C3630D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711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0" r:id="rId1"/>
    <p:sldLayoutId id="2147486321" r:id="rId2"/>
    <p:sldLayoutId id="2147486322" r:id="rId3"/>
    <p:sldLayoutId id="2147486323" r:id="rId4"/>
    <p:sldLayoutId id="2147486324" r:id="rId5"/>
    <p:sldLayoutId id="2147486325" r:id="rId6"/>
    <p:sldLayoutId id="2147486326" r:id="rId7"/>
    <p:sldLayoutId id="2147486327" r:id="rId8"/>
    <p:sldLayoutId id="2147486328" r:id="rId9"/>
    <p:sldLayoutId id="2147486329" r:id="rId10"/>
    <p:sldLayoutId id="214748633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513D0518-8B4A-7259-AD63-B985F50A2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565" y="976867"/>
            <a:ext cx="8875529" cy="4657061"/>
          </a:xfrm>
        </p:spPr>
        <p:txBody>
          <a:bodyPr>
            <a:normAutofit fontScale="90000"/>
          </a:bodyPr>
          <a:lstStyle/>
          <a:p>
            <a:r>
              <a:rPr lang="zh-TW" altLang="en-US" sz="3300" b="1" cap="all" dirty="0">
                <a:solidFill>
                  <a:schemeClr val="bg1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腓立比書</a:t>
            </a:r>
            <a:r>
              <a:rPr lang="en-US" altLang="zh-TW" sz="3300" b="1" cap="all" dirty="0">
                <a:solidFill>
                  <a:schemeClr val="bg1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/>
            </a:r>
            <a:br>
              <a:rPr lang="en-US" altLang="zh-TW" sz="3300" b="1" cap="all" dirty="0">
                <a:solidFill>
                  <a:schemeClr val="bg1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</a:br>
            <a:r>
              <a:rPr lang="en-US" altLang="zh-TW" dirty="0">
                <a:solidFill>
                  <a:srgbClr val="FFFF00"/>
                </a:solidFill>
              </a:rPr>
              <a:t>Philippians </a:t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sz="2400" dirty="0">
                <a:solidFill>
                  <a:srgbClr val="FFFF00"/>
                </a:solidFill>
              </a:rPr>
              <a:t>Chapter 2</a:t>
            </a:r>
            <a:r>
              <a:rPr lang="en-US" altLang="zh-TW" dirty="0">
                <a:solidFill>
                  <a:srgbClr val="FFFF00"/>
                </a:solidFill>
              </a:rPr>
              <a:t/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dirty="0">
                <a:solidFill>
                  <a:srgbClr val="FFFF00"/>
                </a:solidFill>
              </a:rPr>
              <a:t/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dirty="0">
                <a:solidFill>
                  <a:srgbClr val="FFFF00"/>
                </a:solidFill>
              </a:rPr>
              <a:t/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sz="30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5 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當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基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督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耶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穌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en-US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/>
            </a:r>
            <a:br>
              <a:rPr lang="en-US" altLang="zh-TW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</a:br>
            <a:r>
              <a:rPr lang="en-US" altLang="zh-TW" sz="3000" b="1" baseline="30000" dirty="0">
                <a:solidFill>
                  <a:srgbClr val="FFFF00"/>
                </a:solidFill>
                <a:latin typeface="+mn-lt"/>
                <a:ea typeface="PMingLiU" panose="02020500000000000000" pitchFamily="18" charset="-120"/>
                <a:cs typeface="PMingLiU" panose="02020500000000000000" pitchFamily="18" charset="-120"/>
              </a:rPr>
              <a:t>5 </a:t>
            </a:r>
            <a:r>
              <a:rPr lang="en-US" altLang="zh-TW" sz="3000" dirty="0">
                <a:solidFill>
                  <a:srgbClr val="FFFF00"/>
                </a:solidFill>
                <a:latin typeface="+mn-lt"/>
                <a:ea typeface="PMingLiU" panose="02020500000000000000" pitchFamily="18" charset="-120"/>
                <a:cs typeface="PMingLiU" panose="02020500000000000000" pitchFamily="18" charset="-120"/>
              </a:rPr>
              <a:t>In your relationships with one another, </a:t>
            </a:r>
            <a:br>
              <a:rPr lang="en-US" altLang="zh-TW" sz="3000" dirty="0">
                <a:solidFill>
                  <a:srgbClr val="FFFF00"/>
                </a:solidFill>
                <a:latin typeface="+mn-lt"/>
                <a:ea typeface="PMingLiU" panose="02020500000000000000" pitchFamily="18" charset="-120"/>
                <a:cs typeface="PMingLiU" panose="02020500000000000000" pitchFamily="18" charset="-120"/>
              </a:rPr>
            </a:br>
            <a:r>
              <a:rPr lang="en-US" altLang="zh-TW" sz="3000" dirty="0">
                <a:solidFill>
                  <a:srgbClr val="FFFF00"/>
                </a:solidFill>
                <a:latin typeface="+mn-lt"/>
                <a:ea typeface="PMingLiU" panose="02020500000000000000" pitchFamily="18" charset="-120"/>
                <a:cs typeface="PMingLiU" panose="02020500000000000000" pitchFamily="18" charset="-120"/>
              </a:rPr>
              <a:t>have the same mindset as Christ Jesus:</a:t>
            </a:r>
            <a:r>
              <a:rPr lang="zh-TW" altLang="zh-TW" sz="3000" dirty="0">
                <a:solidFill>
                  <a:srgbClr val="FFFF00"/>
                </a:solidFill>
                <a:latin typeface="+mn-lt"/>
                <a:ea typeface="PMingLiU" panose="02020500000000000000" pitchFamily="18" charset="-120"/>
                <a:cs typeface="PMingLiU" panose="02020500000000000000" pitchFamily="18" charset="-120"/>
              </a:rPr>
              <a:t/>
            </a:r>
            <a:br>
              <a:rPr lang="zh-TW" altLang="zh-TW" sz="3000" dirty="0">
                <a:solidFill>
                  <a:srgbClr val="FFFF00"/>
                </a:solidFill>
                <a:latin typeface="+mn-lt"/>
                <a:ea typeface="PMingLiU" panose="02020500000000000000" pitchFamily="18" charset="-120"/>
                <a:cs typeface="PMingLiU" panose="02020500000000000000" pitchFamily="18" charset="-120"/>
              </a:rPr>
            </a:br>
            <a:r>
              <a:rPr lang="zh-TW" altLang="zh-TW" sz="3000" dirty="0">
                <a:solidFill>
                  <a:schemeClr val="bg1"/>
                </a:solidFill>
                <a:latin typeface="+mn-lt"/>
                <a:ea typeface="Microsoft YaHei" panose="020B0503020204020204" pitchFamily="34" charset="-122"/>
                <a:cs typeface="PMingLiU" panose="02020500000000000000" pitchFamily="18" charset="-120"/>
              </a:rPr>
              <a:t/>
            </a:r>
            <a:br>
              <a:rPr lang="zh-TW" altLang="zh-TW" sz="3000" dirty="0">
                <a:solidFill>
                  <a:schemeClr val="bg1"/>
                </a:solidFill>
                <a:latin typeface="+mn-lt"/>
                <a:ea typeface="Microsoft YaHei" panose="020B0503020204020204" pitchFamily="34" charset="-122"/>
                <a:cs typeface="PMingLiU" panose="02020500000000000000" pitchFamily="18" charset="-120"/>
              </a:rPr>
            </a:br>
            <a:r>
              <a:rPr lang="zh-TW" altLang="en-US" sz="24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zh-TW" altLang="en-US" sz="24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zh-TW" altLang="en-US" sz="24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Tai L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57250"/>
            <a:ext cx="9144000" cy="5143501"/>
          </a:xfrm>
        </p:spPr>
        <p:txBody>
          <a:bodyPr>
            <a:normAutofit/>
          </a:bodyPr>
          <a:lstStyle/>
          <a:p>
            <a:pPr marL="428625" indent="-4286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zh-TW" sz="270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效法基督的謙卑順服</a:t>
            </a:r>
            <a:endParaRPr lang="en-US" altLang="zh-TW" sz="2700" kern="1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lvl="1" algn="l"/>
            <a:endParaRPr lang="en-US" altLang="zh-TW" sz="255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 algn="l"/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放棄以自我為中心的思維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</a:p>
          <a:p>
            <a:pPr lvl="2" algn="l"/>
            <a:r>
              <a:rPr lang="zh-TW" altLang="en-US" sz="2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於是女人見那棵樹的果子好作食物，也悅人的眼目，且是可喜愛的，能使人有智慧，就摘下果子來吃了，又給她丈夫，她丈夫也吃了。 </a:t>
            </a:r>
            <a:endParaRPr lang="en-US" altLang="zh-TW" sz="2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 algn="l"/>
            <a:r>
              <a:rPr lang="zh-TW" altLang="en-US" sz="2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創世記‬ ‭</a:t>
            </a:r>
            <a:r>
              <a:rPr lang="en-US" altLang="zh-TW" sz="2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3‬:‭6‬ ‭</a:t>
            </a:r>
            <a:r>
              <a:rPr lang="en-US" altLang="zh-TW" sz="1650" dirty="0">
                <a:solidFill>
                  <a:schemeClr val="bg1"/>
                </a:solidFill>
                <a:latin typeface="Helvetica Neue"/>
              </a:rPr>
              <a:t/>
            </a:r>
            <a:br>
              <a:rPr lang="en-US" altLang="zh-TW" sz="1650" dirty="0">
                <a:solidFill>
                  <a:schemeClr val="bg1"/>
                </a:solidFill>
                <a:latin typeface="Helvetica Neue"/>
              </a:rPr>
            </a:br>
            <a:endParaRPr lang="en-US" altLang="zh-TW" sz="1650" dirty="0">
              <a:solidFill>
                <a:schemeClr val="bg1"/>
              </a:solidFill>
              <a:latin typeface="Helvetica Neue"/>
            </a:endParaRPr>
          </a:p>
          <a:p>
            <a:pPr lvl="1" algn="l"/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仰望為我們的信心創始成終的主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21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 </a:t>
            </a:r>
          </a:p>
          <a:p>
            <a:pPr lvl="1" algn="l"/>
            <a:r>
              <a:rPr lang="zh-TW" altLang="en-US" sz="2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仰 望 為 我 們 信 心 創 始 成 終 的 耶 穌 （ 或 作 ： 仰 望 那 將 真 道 創 始 成 終 的 耶 穌 ） 。 他 因 那 擺 在 前 面 的 喜 樂 ， 就 輕 看 羞 辱 ， 忍 受 了 十 字 架 的 苦 難 ， 便 坐 在 神 寶 座 的 右 邊 。希伯來書</a:t>
            </a:r>
            <a:r>
              <a:rPr lang="en-US" altLang="zh-TW" sz="2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12:2</a:t>
            </a:r>
          </a:p>
          <a:p>
            <a:pPr lvl="1" algn="l"/>
            <a:r>
              <a:rPr lang="en-US" altLang="zh-TW" sz="1800" dirty="0">
                <a:solidFill>
                  <a:schemeClr val="bg1"/>
                </a:solidFill>
                <a:latin typeface="Helvetica Neue"/>
              </a:rPr>
              <a:t/>
            </a:r>
            <a:br>
              <a:rPr lang="en-US" altLang="zh-TW" sz="1800" dirty="0">
                <a:solidFill>
                  <a:schemeClr val="bg1"/>
                </a:solidFill>
                <a:latin typeface="Helvetica Neue"/>
              </a:rPr>
            </a:br>
            <a:endParaRPr lang="en-US" altLang="zh-TW" sz="2700" kern="1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marL="428625" indent="-428625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TW" altLang="zh-TW" sz="24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454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71550"/>
            <a:ext cx="9144000" cy="5029201"/>
          </a:xfrm>
        </p:spPr>
        <p:txBody>
          <a:bodyPr>
            <a:noAutofit/>
          </a:bodyPr>
          <a:lstStyle/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12 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這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親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弟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既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常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順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服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更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懼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戰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兢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做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成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得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救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工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夫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13 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志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都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神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成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就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美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意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14 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都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發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怨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言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起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爭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論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15 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使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摘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偽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這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彎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曲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謬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作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神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無</a:t>
            </a:r>
            <a:endParaRPr lang="en-US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Segoe UI" panose="020B0502040204020203" pitchFamily="34" charset="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瑕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疵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兒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女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顯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這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世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代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中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好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像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明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光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照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耀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endParaRPr lang="zh-TW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04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71550"/>
            <a:ext cx="9144000" cy="5029201"/>
          </a:xfrm>
        </p:spPr>
        <p:txBody>
          <a:bodyPr>
            <a:normAutofit/>
          </a:bodyPr>
          <a:lstStyle/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16 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生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命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道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表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明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來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叫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督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日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子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好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誇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沒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跑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也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沒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徒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勞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17 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祭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物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被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也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喜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且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眾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喜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18 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也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照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樣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喜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樂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並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且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喜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樂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19 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快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打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摩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太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叫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道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得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著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慰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20 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沒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念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21 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都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自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346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57250"/>
            <a:ext cx="9091061" cy="5029201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TW" altLang="zh-TW" sz="27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見證生命的道</a:t>
            </a:r>
            <a:r>
              <a:rPr lang="en-US" altLang="zh-TW" sz="27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-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信徒應該要有那些表現</a:t>
            </a:r>
            <a:r>
              <a:rPr lang="en-US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sign</a:t>
            </a:r>
            <a:r>
              <a:rPr lang="zh-TW" altLang="zh-TW" sz="27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（腓二：</a:t>
            </a:r>
            <a:r>
              <a:rPr lang="en-US" altLang="zh-TW" sz="27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12-18)</a:t>
            </a:r>
          </a:p>
          <a:p>
            <a:pPr algn="l">
              <a:lnSpc>
                <a:spcPct val="150000"/>
              </a:lnSpc>
            </a:pPr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存敬畏基督的心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彼此順服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 </a:t>
            </a:r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 弗 所 書 </a:t>
            </a:r>
            <a:r>
              <a:rPr lang="en-US" altLang="zh-TW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5:21</a:t>
            </a:r>
          </a:p>
          <a:p>
            <a:pPr algn="l">
              <a:spcBef>
                <a:spcPts val="900"/>
              </a:spcBef>
            </a:pP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當恐懼戰兢做成你們得救的工夫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:</a:t>
            </a:r>
            <a:r>
              <a:rPr lang="en-US" altLang="zh-TW" sz="2550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1:19</a:t>
            </a:r>
            <a:r>
              <a:rPr lang="zh-TW" altLang="en-US" sz="24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藉着信徒的祈禱和耶穌基督之靈的幫助，終必叫我得救。</a:t>
            </a:r>
            <a:r>
              <a:rPr lang="zh-TW" altLang="zh-TW" sz="24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立志行事成就神的美意</a:t>
            </a:r>
            <a:r>
              <a:rPr lang="zh-TW" altLang="zh-TW" sz="24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4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4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不發怨言，不起爭論</a:t>
            </a:r>
            <a:endParaRPr lang="en-US" altLang="zh-TW" sz="255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Segoe UI" panose="020B0502040204020203" pitchFamily="34" charset="0"/>
            </a:endParaRPr>
          </a:p>
          <a:p>
            <a:pPr algn="l">
              <a:spcBef>
                <a:spcPts val="900"/>
              </a:spcBef>
            </a:pPr>
            <a:r>
              <a:rPr lang="zh-TW" altLang="zh-TW" sz="24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顯在這世代中</a:t>
            </a:r>
            <a:r>
              <a:rPr lang="en-US" altLang="zh-TW" sz="24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,</a:t>
            </a:r>
            <a:r>
              <a:rPr lang="zh-TW" altLang="zh-TW" sz="24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4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好像明光照耀</a:t>
            </a:r>
            <a:r>
              <a:rPr lang="zh-TW" altLang="zh-TW" sz="24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4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4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將生命的道表明出來</a:t>
            </a:r>
            <a:endParaRPr lang="en-US" altLang="zh-TW" sz="24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Segoe UI" panose="020B0502040204020203" pitchFamily="34" charset="0"/>
            </a:endParaRPr>
          </a:p>
          <a:p>
            <a:pPr algn="l">
              <a:spcBef>
                <a:spcPts val="900"/>
              </a:spcBef>
            </a:pPr>
            <a:r>
              <a:rPr lang="zh-TW" altLang="zh-TW" sz="24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你們也要照樣喜樂，並且與我一同喜樂</a:t>
            </a:r>
            <a:endParaRPr lang="zh-TW" altLang="zh-TW" sz="24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endParaRPr lang="en-US" altLang="zh-TW" sz="255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endParaRPr lang="zh-TW" altLang="zh-TW" sz="24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204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71550"/>
            <a:ext cx="9144000" cy="5029201"/>
          </a:xfrm>
        </p:spPr>
        <p:txBody>
          <a:bodyPr>
            <a:normAutofit/>
          </a:bodyPr>
          <a:lstStyle/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22 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道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摩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太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明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興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福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音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勞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待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像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兒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待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親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23 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怎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打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；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24 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著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自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也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必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快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25 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想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必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須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打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巴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弗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到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弟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做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兵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差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也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1350" b="1" baseline="30000" dirty="0">
                <a:solidFill>
                  <a:srgbClr val="000000"/>
                </a:solidFill>
                <a:latin typeface="Segoe UI" panose="020B0502040204020203" pitchFamily="34" charset="0"/>
                <a:ea typeface="PMingLiU" panose="02020500000000000000" pitchFamily="18" charset="-120"/>
                <a:cs typeface="PMingLiU" panose="02020500000000000000" pitchFamily="18" charset="-120"/>
              </a:rPr>
              <a:t> 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26 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很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想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念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眾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且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極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過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聽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病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544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71550"/>
            <a:ext cx="9144000" cy="5029201"/>
          </a:xfrm>
        </p:spPr>
        <p:txBody>
          <a:bodyPr>
            <a:normAutofit/>
          </a:bodyPr>
          <a:lstStyle/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27 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病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幾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乎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神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恤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恤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也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恤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得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28 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速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打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叫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喜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也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29 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故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此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待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且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這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；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30 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做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夫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幾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乎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至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顧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性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命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補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足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處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63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21" y="857250"/>
            <a:ext cx="9004434" cy="5143501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TW" altLang="zh-TW" sz="270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兩位同工的榜樣</a:t>
            </a:r>
            <a:r>
              <a:rPr lang="zh-TW" altLang="zh-TW" sz="27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（腓二：</a:t>
            </a:r>
            <a:r>
              <a:rPr lang="en-US" altLang="zh-TW" sz="27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19-30</a:t>
            </a:r>
            <a:r>
              <a:rPr lang="zh-TW" altLang="zh-TW" sz="27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）</a:t>
            </a:r>
            <a:endParaRPr lang="en-US" altLang="zh-TW" sz="270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lvl="1" algn="l">
              <a:lnSpc>
                <a:spcPct val="150000"/>
              </a:lnSpc>
            </a:pPr>
            <a:r>
              <a:rPr lang="zh-TW" altLang="zh-TW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提摩太</a:t>
            </a:r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 </a:t>
            </a:r>
            <a:r>
              <a:rPr lang="en-US" altLang="zh-TW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&amp;</a:t>
            </a:r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 </a:t>
            </a:r>
            <a:r>
              <a:rPr lang="zh-TW" altLang="zh-TW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以巴弗提</a:t>
            </a:r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的服事</a:t>
            </a:r>
            <a:r>
              <a:rPr lang="zh-TW" altLang="zh-TW" sz="255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榜樣</a:t>
            </a:r>
            <a:endParaRPr lang="en-US" altLang="zh-TW" sz="255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lvl="1" algn="l">
              <a:spcBef>
                <a:spcPts val="900"/>
              </a:spcBef>
            </a:pP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提摩太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: 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興旺福音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,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與我同勞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.</a:t>
            </a:r>
          </a:p>
          <a:p>
            <a:pPr lvl="1" algn="l">
              <a:spcBef>
                <a:spcPts val="900"/>
              </a:spcBef>
            </a:pP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以巴弗提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: 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一同做工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，一同當兵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.</a:t>
            </a:r>
            <a:endParaRPr lang="zh-TW" altLang="zh-TW" sz="2550" kern="1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l">
              <a:spcBef>
                <a:spcPts val="900"/>
              </a:spcBef>
            </a:pPr>
            <a:endParaRPr lang="zh-TW" altLang="zh-TW" sz="24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428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B12E2E-8A84-7B47-93B3-FFB70D6B7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2" y="857251"/>
            <a:ext cx="9139187" cy="50893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270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zh-TW" sz="2700" b="1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反思和應用</a:t>
            </a:r>
            <a:endParaRPr lang="en-US" altLang="zh-TW" sz="2700" b="1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TW" sz="270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3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1.</a:t>
            </a:r>
            <a:r>
              <a:rPr lang="zh-TW" altLang="en-US" sz="33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我們</a:t>
            </a:r>
            <a:r>
              <a:rPr lang="zh-TW" altLang="en-US" sz="33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如何能做到</a:t>
            </a:r>
            <a:r>
              <a:rPr lang="zh-TW" altLang="zh-TW" sz="33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恐懼戰兢、做成自己得救的功夫</a:t>
            </a:r>
            <a:r>
              <a:rPr lang="en-US" altLang="zh-TW" sz="33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?</a:t>
            </a:r>
            <a:endParaRPr lang="zh-TW" altLang="en-US" sz="33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604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F71FA9-EF83-7286-4E27-3D75EFF7A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963930"/>
            <a:ext cx="8945880" cy="50368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30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3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2.</a:t>
            </a:r>
            <a:r>
              <a:rPr lang="zh-TW" altLang="zh-TW" sz="33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「不要發怨言起爭論」該怎麼做呢？當彼此意見不同的時候如何溝通？</a:t>
            </a:r>
            <a:endParaRPr lang="zh-TW" altLang="en-US" sz="33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7449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21" y="857250"/>
            <a:ext cx="9004434" cy="5143501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TW" altLang="zh-TW" sz="3600" b="1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主題</a:t>
            </a:r>
            <a:r>
              <a:rPr lang="en-US" altLang="zh-TW" sz="3600" b="1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:</a:t>
            </a:r>
            <a:r>
              <a:rPr lang="zh-TW" altLang="en-US" sz="3600" b="1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3600" b="1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lnSpc>
                <a:spcPct val="150000"/>
              </a:lnSpc>
            </a:pPr>
            <a:r>
              <a:rPr lang="zh-TW" altLang="en-US" sz="36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保羅在苦難中的勸勉，他因靠主喜樂，也</a:t>
            </a:r>
            <a:r>
              <a:rPr lang="zh-TW" altLang="zh-TW" sz="36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竭力</a:t>
            </a:r>
            <a:r>
              <a:rPr lang="zh-TW" altLang="en-US" sz="36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使別人喜樂，他教導我們基督是我們的榜樣和目標。我們應</a:t>
            </a:r>
            <a:r>
              <a:rPr lang="zh-TW" altLang="zh-TW" sz="36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效法基督，竭力追求合一</a:t>
            </a:r>
            <a:r>
              <a:rPr lang="en-US" altLang="zh-TW" sz="36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endParaRPr lang="zh-TW" altLang="zh-TW" sz="360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l">
              <a:spcBef>
                <a:spcPts val="900"/>
              </a:spcBef>
            </a:pPr>
            <a:endParaRPr lang="zh-TW" altLang="zh-TW" sz="24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32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1535832"/>
            <a:ext cx="9143999" cy="4464919"/>
          </a:xfrm>
        </p:spPr>
        <p:txBody>
          <a:bodyPr>
            <a:normAutofit/>
          </a:bodyPr>
          <a:lstStyle/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27 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只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督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福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音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相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稱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叫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聽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道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個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志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站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立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得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穩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所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信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福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音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齊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努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力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en-US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Segoe UI" panose="020B0502040204020203" pitchFamily="34" charset="0"/>
            </a:endParaRPr>
          </a:p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28 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怕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敵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驚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這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明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淪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得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都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神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29 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蒙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恩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得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受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30 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爭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戰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身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從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現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聽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651581-2876-C9FA-51DF-6C1EACD38CD8}"/>
              </a:ext>
            </a:extLst>
          </p:cNvPr>
          <p:cNvSpPr txBox="1">
            <a:spLocks/>
          </p:cNvSpPr>
          <p:nvPr/>
        </p:nvSpPr>
        <p:spPr>
          <a:xfrm>
            <a:off x="0" y="857250"/>
            <a:ext cx="9059779" cy="729114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 fontAlgn="auto">
              <a:spcAft>
                <a:spcPts val="0"/>
              </a:spcAft>
            </a:pPr>
            <a:r>
              <a:rPr lang="zh-TW" altLang="en-US" sz="1800" b="1" cap="all" dirty="0">
                <a:solidFill>
                  <a:prstClr val="white"/>
                </a:solidFill>
                <a:latin typeface="ArialMT"/>
                <a:ea typeface="新細明體" panose="02020500000000000000" pitchFamily="18" charset="-120"/>
              </a:rPr>
              <a:t>腓立比書 </a:t>
            </a:r>
            <a:r>
              <a:rPr lang="en-US" altLang="zh-TW" sz="2100" dirty="0">
                <a:solidFill>
                  <a:srgbClr val="FFFF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Philippians</a:t>
            </a:r>
            <a:r>
              <a:rPr lang="en-US" altLang="zh-TW" sz="600" dirty="0">
                <a:solidFill>
                  <a:srgbClr val="000000"/>
                </a:solidFill>
                <a:latin typeface="system-ui"/>
                <a:ea typeface="新細明體" panose="02020500000000000000" pitchFamily="18" charset="-120"/>
              </a:rPr>
              <a:t> </a:t>
            </a:r>
            <a:r>
              <a:rPr lang="en-US" altLang="zh-TW" sz="1800" b="1" cap="all" dirty="0">
                <a:solidFill>
                  <a:prstClr val="white"/>
                </a:solidFill>
                <a:latin typeface="ArialMT"/>
                <a:ea typeface="新細明體" panose="02020500000000000000" pitchFamily="18" charset="-120"/>
              </a:rPr>
              <a:t>1</a:t>
            </a:r>
            <a:br>
              <a:rPr lang="en-US" altLang="zh-TW" sz="1800" b="1" cap="all" dirty="0">
                <a:solidFill>
                  <a:prstClr val="white"/>
                </a:solidFill>
                <a:latin typeface="ArialMT"/>
                <a:ea typeface="新細明體" panose="02020500000000000000" pitchFamily="18" charset="-120"/>
              </a:rPr>
            </a:br>
            <a:endParaRPr lang="zh-TW" altLang="en-US" sz="1800" dirty="0">
              <a:solidFill>
                <a:prstClr val="white"/>
              </a:solidFill>
              <a:latin typeface="Calibri Light" panose="020F0302020204030204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502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90651"/>
            <a:ext cx="9144000" cy="4610100"/>
          </a:xfrm>
        </p:spPr>
        <p:txBody>
          <a:bodyPr>
            <a:normAutofit/>
          </a:bodyPr>
          <a:lstStyle/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甚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勸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愛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甚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安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慰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聖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靈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甚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交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通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中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甚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慈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悲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憐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憫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2 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意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念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相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相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思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意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念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使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喜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樂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滿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足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Segoe UI" panose="020B0502040204020203" pitchFamily="34" charset="0"/>
            </a:endParaRPr>
          </a:p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3 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可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貪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浮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榮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只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存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謙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卑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看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別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比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自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己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強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zh-TW" altLang="zh-TW" sz="2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4 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單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顧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自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己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也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要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顧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別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Segoe UI" panose="020B0502040204020203" pitchFamily="34" charset="0"/>
            </a:endParaRPr>
          </a:p>
          <a:p>
            <a:pPr algn="l">
              <a:spcBef>
                <a:spcPts val="900"/>
              </a:spcBef>
            </a:pP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651581-2876-C9FA-51DF-6C1EACD38CD8}"/>
              </a:ext>
            </a:extLst>
          </p:cNvPr>
          <p:cNvSpPr txBox="1">
            <a:spLocks/>
          </p:cNvSpPr>
          <p:nvPr/>
        </p:nvSpPr>
        <p:spPr>
          <a:xfrm>
            <a:off x="0" y="857250"/>
            <a:ext cx="9059779" cy="729114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 fontAlgn="auto">
              <a:spcAft>
                <a:spcPts val="0"/>
              </a:spcAft>
            </a:pPr>
            <a:r>
              <a:rPr lang="zh-TW" altLang="en-US" sz="1800" b="1" cap="all" dirty="0">
                <a:solidFill>
                  <a:prstClr val="white"/>
                </a:solidFill>
                <a:latin typeface="ArialMT"/>
                <a:ea typeface="新細明體" panose="02020500000000000000" pitchFamily="18" charset="-120"/>
              </a:rPr>
              <a:t>腓立比書 </a:t>
            </a:r>
            <a:r>
              <a:rPr lang="en-US" altLang="zh-TW" sz="2100" dirty="0">
                <a:solidFill>
                  <a:srgbClr val="FFFF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Philippians</a:t>
            </a:r>
            <a:r>
              <a:rPr lang="en-US" altLang="zh-TW" sz="600" dirty="0">
                <a:solidFill>
                  <a:srgbClr val="000000"/>
                </a:solidFill>
                <a:latin typeface="system-ui"/>
                <a:ea typeface="新細明體" panose="02020500000000000000" pitchFamily="18" charset="-120"/>
              </a:rPr>
              <a:t> </a:t>
            </a:r>
            <a:r>
              <a:rPr lang="en-US" altLang="zh-TW" sz="1800" b="1" cap="all" dirty="0">
                <a:solidFill>
                  <a:prstClr val="white"/>
                </a:solidFill>
                <a:latin typeface="ArialMT"/>
                <a:ea typeface="新細明體" panose="02020500000000000000" pitchFamily="18" charset="-120"/>
              </a:rPr>
              <a:t>2</a:t>
            </a:r>
            <a:br>
              <a:rPr lang="en-US" altLang="zh-TW" sz="1800" b="1" cap="all" dirty="0">
                <a:solidFill>
                  <a:prstClr val="white"/>
                </a:solidFill>
                <a:latin typeface="ArialMT"/>
                <a:ea typeface="新細明體" panose="02020500000000000000" pitchFamily="18" charset="-120"/>
              </a:rPr>
            </a:br>
            <a:endParaRPr lang="zh-TW" altLang="en-US" sz="1800" dirty="0">
              <a:solidFill>
                <a:prstClr val="white"/>
              </a:solidFill>
              <a:latin typeface="Calibri Light" panose="020F0302020204030204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98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57250"/>
            <a:ext cx="9088655" cy="5143501"/>
          </a:xfrm>
        </p:spPr>
        <p:txBody>
          <a:bodyPr>
            <a:normAutofit/>
          </a:bodyPr>
          <a:lstStyle/>
          <a:p>
            <a:pPr marL="428625" indent="-4286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事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督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福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音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相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稱</a:t>
            </a:r>
            <a:endParaRPr lang="en-US" altLang="zh-TW" sz="270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lvl="1" algn="l">
              <a:lnSpc>
                <a:spcPct val="150000"/>
              </a:lnSpc>
            </a:pPr>
            <a:r>
              <a:rPr lang="zh-TW" altLang="en-US" sz="255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什麼是福音</a:t>
            </a:r>
            <a:r>
              <a:rPr lang="en-US" altLang="zh-TW" sz="255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?</a:t>
            </a:r>
            <a:r>
              <a:rPr lang="zh-TW" altLang="en-US" sz="255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 </a:t>
            </a:r>
            <a:r>
              <a:rPr lang="en-US" altLang="zh-TW" sz="255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(</a:t>
            </a:r>
            <a:r>
              <a:rPr lang="zh-TW" altLang="en-US" sz="21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以弗所</a:t>
            </a:r>
            <a:r>
              <a:rPr lang="zh-TW" altLang="en-US" sz="2100" cap="all" dirty="0">
                <a:solidFill>
                  <a:schemeClr val="bg1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書</a:t>
            </a:r>
            <a:r>
              <a:rPr lang="en-US" altLang="zh-TW" sz="2100" cap="all" dirty="0">
                <a:solidFill>
                  <a:schemeClr val="bg1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1:</a:t>
            </a:r>
            <a:r>
              <a:rPr lang="zh-TW" altLang="en-US" sz="2100" cap="all" dirty="0">
                <a:solidFill>
                  <a:schemeClr val="bg1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en-US" altLang="zh-TW" sz="2100" cap="all" dirty="0">
                <a:solidFill>
                  <a:schemeClr val="bg1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3-12, </a:t>
            </a:r>
            <a:r>
              <a:rPr lang="en-US" altLang="zh-TW" sz="2100" dirty="0">
                <a:solidFill>
                  <a:schemeClr val="bg1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next page</a:t>
            </a:r>
            <a:r>
              <a:rPr lang="en-US" altLang="zh-TW" sz="2100" cap="all" dirty="0">
                <a:solidFill>
                  <a:schemeClr val="bg1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)</a:t>
            </a:r>
          </a:p>
          <a:p>
            <a:pPr lvl="1" algn="l"/>
            <a:r>
              <a:rPr lang="zh-TW" altLang="en-US" sz="255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福音的</a:t>
            </a:r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三個面向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</a:p>
          <a:p>
            <a:pPr lvl="1" algn="l"/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自由的福音</a:t>
            </a:r>
            <a:r>
              <a:rPr lang="en-US" altLang="zh-TW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r>
              <a:rPr lang="en-US" altLang="zh-TW" sz="24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Freedom is not free to do whatever you want; freedom is the power to do what is right.</a:t>
            </a:r>
          </a:p>
          <a:p>
            <a:pPr lvl="1" algn="l"/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生命的福音 </a:t>
            </a:r>
            <a:endParaRPr lang="en-US" altLang="zh-TW" sz="255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 algn="l"/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愛的福音</a:t>
            </a:r>
            <a:endParaRPr lang="en-US" altLang="zh-TW" sz="255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 algn="l"/>
            <a:endParaRPr lang="en-US" altLang="zh-TW" sz="255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 algn="l"/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三個應用</a:t>
            </a:r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：我們的責任</a:t>
            </a:r>
            <a:r>
              <a:rPr lang="en-US" altLang="zh-TW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;</a:t>
            </a:r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行為舉止必需反應出受到福音的影響，</a:t>
            </a:r>
            <a:r>
              <a:rPr lang="en-US" altLang="zh-TW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;</a:t>
            </a:r>
            <a:r>
              <a:rPr lang="zh-TW" altLang="en-US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要活出具有吸引力的生命。</a:t>
            </a:r>
            <a:endParaRPr lang="en-US" altLang="zh-TW" sz="255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endParaRPr lang="zh-TW" altLang="zh-TW" sz="270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l">
              <a:spcBef>
                <a:spcPts val="900"/>
              </a:spcBef>
            </a:pPr>
            <a:endParaRPr lang="zh-TW" altLang="zh-TW" sz="24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782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0A4D06-8BB5-EAE2-5908-C88E93758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1550"/>
            <a:ext cx="9144000" cy="51435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zh-TW" altLang="en-US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以弗所書 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1:3-7 </a:t>
            </a:r>
          </a:p>
          <a:p>
            <a:pPr marL="0" indent="0">
              <a:lnSpc>
                <a:spcPct val="150000"/>
              </a:lnSpc>
              <a:spcBef>
                <a:spcPts val="900"/>
              </a:spcBef>
              <a:buNone/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3 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願頌讚歸於我們主耶穌基督的父神！他在基督裡曾賜給我  們天上各樣屬靈的福氣， 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4 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就如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從創立世界以前在基督裡 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揀選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了我們，使我們在他面前成為聖潔，無有瑕疵； 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5 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又因愛我們，就按著自己意旨所喜悅的，預定我們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藉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著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耶穌基督得兒子的名分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 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6 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使他榮耀的恩典得著稱讚。這恩典是他在愛子裡所賜給我們的。 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7 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我們藉這愛子的血得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蒙救贖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過犯得以赦免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，乃是照他豐富的恩典。 </a:t>
            </a:r>
          </a:p>
        </p:txBody>
      </p:sp>
    </p:spTree>
    <p:extLst>
      <p:ext uri="{BB962C8B-B14F-4D97-AF65-F5344CB8AC3E}">
        <p14:creationId xmlns:p14="http://schemas.microsoft.com/office/powerpoint/2010/main" val="212580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0A4D06-8BB5-EAE2-5908-C88E93758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7270"/>
            <a:ext cx="9144000" cy="5097780"/>
          </a:xfrm>
        </p:spPr>
        <p:txBody>
          <a:bodyPr>
            <a:normAutofit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zh-TW" altLang="en-US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以弗所書 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1:8-12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8 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這恩典是神用諸般智慧聰明，充充足足賞給我們的， 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ct val="150000"/>
              </a:lnSpc>
              <a:spcBef>
                <a:spcPts val="900"/>
              </a:spcBef>
              <a:buNone/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9 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都是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照他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自己所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預定的美意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，叫我們知道他旨意的奧祕， 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10 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要照所安排的，在日期滿足的時候，使天上、地上一切所有的，都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在基督裡面同歸於一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 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11 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我們也在他裡面得了基業，這原是那位隨己意行做萬事的，照著他旨意所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預定的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 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12 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叫他的榮耀從我們這首先</a:t>
            </a:r>
            <a:r>
              <a:rPr lang="zh-TW" altLang="en-US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在基督裡有盼望的人</a:t>
            </a:r>
            <a:r>
              <a:rPr lang="zh-TW" altLang="en-US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，可以得著稱讚。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zh-TW" altLang="en-US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768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57250"/>
            <a:ext cx="9088655" cy="5143501"/>
          </a:xfrm>
        </p:spPr>
        <p:txBody>
          <a:bodyPr>
            <a:normAutofit/>
          </a:bodyPr>
          <a:lstStyle/>
          <a:p>
            <a:pPr lvl="1" algn="l"/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在主裡的合一的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志</a:t>
            </a:r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 </a:t>
            </a:r>
            <a:r>
              <a:rPr lang="en-US" altLang="zh-TW" sz="255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(v1)</a:t>
            </a:r>
            <a:endParaRPr lang="en-US" altLang="zh-TW" sz="255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 algn="l"/>
            <a:r>
              <a:rPr lang="zh-TW" altLang="zh-TW" sz="24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基督徒合</a:t>
            </a:r>
            <a:r>
              <a:rPr lang="zh-TW" altLang="en-US" sz="24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zh-TW" altLang="zh-TW" sz="24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的基礎建立在</a:t>
            </a:r>
            <a:endParaRPr lang="en-US" altLang="zh-TW" sz="240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vl="2" algn="l"/>
            <a:r>
              <a:rPr lang="zh-TW" altLang="zh-TW" sz="240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因與基督聯合而得到的激勵</a:t>
            </a:r>
            <a:r>
              <a:rPr lang="zh-TW" altLang="zh-TW" sz="2400" kern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，</a:t>
            </a:r>
            <a:endParaRPr lang="en-US" altLang="zh-TW" sz="240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vl="2" algn="l"/>
            <a:r>
              <a:rPr lang="zh-TW" altLang="zh-TW" sz="240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且因祂的愛所得到的安慰，</a:t>
            </a:r>
            <a:endParaRPr lang="en-US" altLang="zh-TW" sz="2400" kern="1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vl="2" algn="l"/>
            <a:r>
              <a:rPr lang="zh-TW" altLang="zh-TW" sz="240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並且因著</a:t>
            </a:r>
            <a:r>
              <a:rPr lang="zh-TW" altLang="zh-TW" sz="240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ingFang SC"/>
              </a:rPr>
              <a:t>在聖</a:t>
            </a:r>
            <a:r>
              <a:rPr lang="zh-TW" altLang="zh-TW" sz="240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ingFang TC"/>
              </a:rPr>
              <a:t>靈裏的共同體驗</a:t>
            </a:r>
            <a:endParaRPr lang="en-US" altLang="zh-TW" sz="2400" kern="1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ingFang TC"/>
            </a:endParaRPr>
          </a:p>
          <a:p>
            <a:pPr lvl="2" algn="l"/>
            <a:r>
              <a:rPr lang="zh-TW" altLang="zh-TW" sz="240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ingFang TC"/>
              </a:rPr>
              <a:t>而對彼此之間有真正的情感流露</a:t>
            </a:r>
            <a:endParaRPr lang="en-US" altLang="zh-TW" sz="2400" kern="1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ingFang TC"/>
            </a:endParaRPr>
          </a:p>
          <a:p>
            <a:pPr lvl="1" algn="l">
              <a:lnSpc>
                <a:spcPct val="150000"/>
              </a:lnSpc>
            </a:pPr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拿去自己眼中的樑木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1050" b="1" baseline="30000" dirty="0">
                <a:solidFill>
                  <a:srgbClr val="000000"/>
                </a:solidFill>
                <a:latin typeface="system-ui"/>
              </a:rPr>
              <a:t>3</a:t>
            </a:r>
            <a:r>
              <a:rPr lang="en-US" altLang="zh-TW" sz="18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 </a:t>
            </a:r>
            <a:r>
              <a:rPr lang="zh-TW" altLang="en-US" sz="2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為 甚 麼 看 見 你 弟 兄 眼 中 有 刺 ， 卻 不 想 自 己 眼 中 有 梁 木 呢 ？馬太福音</a:t>
            </a:r>
            <a:r>
              <a:rPr lang="en-US" altLang="zh-TW" sz="2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7:3</a:t>
            </a:r>
          </a:p>
          <a:p>
            <a:pPr lvl="1" algn="l">
              <a:lnSpc>
                <a:spcPct val="150000"/>
              </a:lnSpc>
            </a:pPr>
            <a:r>
              <a:rPr lang="zh-TW" altLang="en-US" sz="255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彼</a:t>
            </a:r>
            <a:r>
              <a:rPr lang="zh-TW" altLang="zh-TW" sz="255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ingFang TC"/>
              </a:rPr>
              <a:t>此</a:t>
            </a:r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相 愛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TW" altLang="en-US" sz="255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彼</a:t>
            </a:r>
            <a:r>
              <a:rPr lang="zh-TW" altLang="zh-TW" sz="255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ingFang TC"/>
              </a:rPr>
              <a:t>此</a:t>
            </a:r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相合</a:t>
            </a:r>
            <a:r>
              <a:rPr lang="en-US" altLang="zh-TW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zh-TW" altLang="en-US" sz="255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2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約 翰 福 音 </a:t>
            </a:r>
            <a:r>
              <a:rPr lang="en-US" altLang="zh-TW" sz="2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15:12</a:t>
            </a:r>
            <a:r>
              <a:rPr lang="zh-TW" altLang="en-US" sz="2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210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彼</a:t>
            </a:r>
            <a:r>
              <a:rPr lang="zh-TW" altLang="zh-TW" sz="2100" kern="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ingFang TC"/>
              </a:rPr>
              <a:t>此</a:t>
            </a:r>
            <a:r>
              <a:rPr lang="zh-TW" altLang="en-US" sz="21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相 愛的的 命 令 。</a:t>
            </a:r>
            <a:endParaRPr lang="en-US" altLang="zh-TW" sz="2100" kern="1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lnSpc>
                <a:spcPct val="150000"/>
              </a:lnSpc>
            </a:pPr>
            <a:endParaRPr lang="zh-TW" altLang="zh-TW" sz="2700" kern="1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l">
              <a:spcBef>
                <a:spcPts val="900"/>
              </a:spcBef>
            </a:pPr>
            <a:endParaRPr lang="zh-TW" altLang="zh-TW" sz="24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599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DF68B-D3BE-D72D-B874-41732229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86790"/>
            <a:ext cx="9074217" cy="5013961"/>
          </a:xfrm>
        </p:spPr>
        <p:txBody>
          <a:bodyPr>
            <a:normAutofit/>
          </a:bodyPr>
          <a:lstStyle/>
          <a:p>
            <a:pPr algn="l">
              <a:spcBef>
                <a:spcPts val="900"/>
              </a:spcBef>
            </a:pP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5 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們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當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督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耶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：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6 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本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神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形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像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自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神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同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等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強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奪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；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7 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倒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虛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了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奴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僕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形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像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式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；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8 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既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有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子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自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己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卑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微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存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心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順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服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至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於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且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字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9 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以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神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將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升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至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高</a:t>
            </a:r>
            <a:r>
              <a:rPr lang="zh-TW" altLang="zh-TW" sz="27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又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賜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給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他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超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乎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萬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10 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叫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在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天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、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地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上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地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底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下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的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屈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膝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en-US" altLang="zh-TW" sz="2700" b="1" baseline="30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11 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無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不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稱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督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為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主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，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使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榮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耀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歸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endParaRPr lang="en-US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與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父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神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PMingLiU" panose="02020500000000000000" pitchFamily="18" charset="-120"/>
              </a:rPr>
              <a:t> </a:t>
            </a:r>
            <a:r>
              <a:rPr lang="zh-TW" altLang="zh-TW" sz="27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" panose="020B0502040204020203" pitchFamily="34" charset="0"/>
              </a:rPr>
              <a:t>。</a:t>
            </a: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  <a:p>
            <a:pPr algn="l">
              <a:spcBef>
                <a:spcPts val="900"/>
              </a:spcBef>
            </a:pPr>
            <a:endParaRPr lang="zh-TW" altLang="zh-TW" sz="27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198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10176</TotalTime>
  <Words>675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5" baseType="lpstr">
      <vt:lpstr>ArialMT</vt:lpstr>
      <vt:lpstr>Helvetica Neue</vt:lpstr>
      <vt:lpstr>Microsoft YaHei</vt:lpstr>
      <vt:lpstr>PingFang SC</vt:lpstr>
      <vt:lpstr>PingFang TC</vt:lpstr>
      <vt:lpstr>新細明體</vt:lpstr>
      <vt:lpstr>新細明體</vt:lpstr>
      <vt:lpstr>SimSun</vt:lpstr>
      <vt:lpstr>system-ui</vt:lpstr>
      <vt:lpstr>Arial</vt:lpstr>
      <vt:lpstr>Calibri</vt:lpstr>
      <vt:lpstr>Calibri Light</vt:lpstr>
      <vt:lpstr>Garamond</vt:lpstr>
      <vt:lpstr>Microsoft Tai Le</vt:lpstr>
      <vt:lpstr>Segoe UI</vt:lpstr>
      <vt:lpstr>3_Office Theme</vt:lpstr>
      <vt:lpstr>2_Office Theme</vt:lpstr>
      <vt:lpstr>腓立比書 Philippians  Chapter 2   5 你 們 當 以 基 督 耶 穌 的 心 為 心  5 In your relationships with one another,  have the same mindset as Christ Jesus: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主我願單屬你</dc:title>
  <dc:creator>Fwu-Shan Shieh</dc:creator>
  <cp:lastModifiedBy>BCCC</cp:lastModifiedBy>
  <cp:revision>451</cp:revision>
  <dcterms:created xsi:type="dcterms:W3CDTF">2005-10-06T16:33:29Z</dcterms:created>
  <dcterms:modified xsi:type="dcterms:W3CDTF">2023-03-05T19:18:09Z</dcterms:modified>
</cp:coreProperties>
</file>