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888" r:id="rId2"/>
    <p:sldMasterId id="2147483899" r:id="rId3"/>
  </p:sldMasterIdLst>
  <p:notesMasterIdLst>
    <p:notesMasterId r:id="rId68"/>
  </p:notesMasterIdLst>
  <p:sldIdLst>
    <p:sldId id="2455" r:id="rId4"/>
    <p:sldId id="3697" r:id="rId5"/>
    <p:sldId id="257" r:id="rId6"/>
    <p:sldId id="343" r:id="rId7"/>
    <p:sldId id="258" r:id="rId8"/>
    <p:sldId id="259" r:id="rId9"/>
    <p:sldId id="260" r:id="rId10"/>
    <p:sldId id="3698" r:id="rId11"/>
    <p:sldId id="3699" r:id="rId12"/>
    <p:sldId id="3700" r:id="rId13"/>
    <p:sldId id="3701" r:id="rId14"/>
    <p:sldId id="3702" r:id="rId15"/>
    <p:sldId id="3703" r:id="rId16"/>
    <p:sldId id="3704" r:id="rId17"/>
    <p:sldId id="3705" r:id="rId18"/>
    <p:sldId id="3706" r:id="rId19"/>
    <p:sldId id="3707" r:id="rId20"/>
    <p:sldId id="3708" r:id="rId21"/>
    <p:sldId id="3709" r:id="rId22"/>
    <p:sldId id="346" r:id="rId23"/>
    <p:sldId id="287" r:id="rId24"/>
    <p:sldId id="339" r:id="rId25"/>
    <p:sldId id="3710" r:id="rId26"/>
    <p:sldId id="3711" r:id="rId27"/>
    <p:sldId id="340" r:id="rId28"/>
    <p:sldId id="3712" r:id="rId29"/>
    <p:sldId id="3713" r:id="rId30"/>
    <p:sldId id="3714" r:id="rId31"/>
    <p:sldId id="3728" r:id="rId32"/>
    <p:sldId id="289" r:id="rId33"/>
    <p:sldId id="3727" r:id="rId34"/>
    <p:sldId id="351" r:id="rId35"/>
    <p:sldId id="352" r:id="rId36"/>
    <p:sldId id="355" r:id="rId37"/>
    <p:sldId id="353" r:id="rId38"/>
    <p:sldId id="290" r:id="rId39"/>
    <p:sldId id="358" r:id="rId40"/>
    <p:sldId id="291" r:id="rId41"/>
    <p:sldId id="292" r:id="rId42"/>
    <p:sldId id="295" r:id="rId43"/>
    <p:sldId id="297" r:id="rId44"/>
    <p:sldId id="306" r:id="rId45"/>
    <p:sldId id="300" r:id="rId46"/>
    <p:sldId id="293" r:id="rId47"/>
    <p:sldId id="3723" r:id="rId48"/>
    <p:sldId id="325" r:id="rId49"/>
    <p:sldId id="321" r:id="rId50"/>
    <p:sldId id="347" r:id="rId51"/>
    <p:sldId id="3716" r:id="rId52"/>
    <p:sldId id="3717" r:id="rId53"/>
    <p:sldId id="334" r:id="rId54"/>
    <p:sldId id="348" r:id="rId55"/>
    <p:sldId id="335" r:id="rId56"/>
    <p:sldId id="336" r:id="rId57"/>
    <p:sldId id="337" r:id="rId58"/>
    <p:sldId id="349" r:id="rId59"/>
    <p:sldId id="3724" r:id="rId60"/>
    <p:sldId id="331" r:id="rId61"/>
    <p:sldId id="326" r:id="rId62"/>
    <p:sldId id="342" r:id="rId63"/>
    <p:sldId id="3718" r:id="rId64"/>
    <p:sldId id="3725" r:id="rId65"/>
    <p:sldId id="3726" r:id="rId66"/>
    <p:sldId id="3719" r:id="rId6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053" autoAdjust="0"/>
    <p:restoredTop sz="94660"/>
  </p:normalViewPr>
  <p:slideViewPr>
    <p:cSldViewPr snapToGrid="0">
      <p:cViewPr varScale="1">
        <p:scale>
          <a:sx n="111" d="100"/>
          <a:sy n="111" d="100"/>
        </p:scale>
        <p:origin x="1212" y="9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1AC47-4AE3-403D-8A2F-377152B4D7BE}" type="datetimeFigureOut">
              <a:rPr lang="en-US" smtClean="0"/>
              <a:t>2/20/2023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4B3F1-2FEB-46EB-9614-C80F5B059B82}" type="slidenum">
              <a:rPr lang="en-US" smtClean="0"/>
              <a:t>‹#›</a:t>
            </a:fld>
            <a:endParaRPr lang="en-US"/>
          </a:p>
        </p:txBody>
      </p:sp>
    </p:spTree>
    <p:extLst>
      <p:ext uri="{BB962C8B-B14F-4D97-AF65-F5344CB8AC3E}">
        <p14:creationId xmlns:p14="http://schemas.microsoft.com/office/powerpoint/2010/main" val="93232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7dd5248e0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07dd5248e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2887cebf2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2887cebf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07dd5248e0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07dd5248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07dd5248e0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07dd5248e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7dd5248e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07dd5248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28df5a1f8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28df5a1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28df5a1f8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28df5a1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61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f2887cebf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f2887cebf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f2887cebf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f2887cebf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541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28df5a1f8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28df5a1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58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184bd3dd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184bd3d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28df5a1f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28df5a1f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28df5a1f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28df5a1f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022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f28df5a1f8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f28df5a1f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f2887cebf2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f2887cebf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f2887cebf2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f2887ceb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2887cebf2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2887cebf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680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2887cebf2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2887cebf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774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2887cebf2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2887cebf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780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f2887cebf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f2887cebf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676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28df5a1f8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28df5a1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63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184bd3dd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184bd3d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429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79356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95361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9781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26862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81071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69916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0825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184bd3ddf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184bd3ddf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184bd3dd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184bd3d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908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184bd3dd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184bd3d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62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184bd3dd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184bd3dd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f184bd3ddf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184bd3ddf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f2887cebf2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f2887cebf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07dd5248e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07dd524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07dd5248e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07dd5248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07dd5248e0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07dd5248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f2887cebf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f2887ceb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09E305-E66F-40EF-9348-A2DE89149D33}"/>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74EE0852-79BF-423B-BA55-48CE618828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1FB4B4-F5E8-4DC8-9E2E-AA41CEFA3850}"/>
              </a:ext>
            </a:extLst>
          </p:cNvPr>
          <p:cNvSpPr>
            <a:spLocks noGrp="1"/>
          </p:cNvSpPr>
          <p:nvPr>
            <p:ph type="sldNum" sz="quarter" idx="12"/>
          </p:nvPr>
        </p:nvSpPr>
        <p:spPr/>
        <p:txBody>
          <a:bodyPr/>
          <a:lstStyle>
            <a:lvl1pPr>
              <a:defRPr/>
            </a:lvl1pPr>
          </a:lstStyle>
          <a:p>
            <a:pPr>
              <a:defRPr/>
            </a:pPr>
            <a:fld id="{918847D0-2CA2-4FD8-BD77-0FAD7065EDD2}" type="slidenum">
              <a:rPr lang="en-US"/>
              <a:pPr>
                <a:defRPr/>
              </a:pPr>
              <a:t>‹#›</a:t>
            </a:fld>
            <a:endParaRPr lang="en-US"/>
          </a:p>
        </p:txBody>
      </p:sp>
    </p:spTree>
    <p:extLst>
      <p:ext uri="{BB962C8B-B14F-4D97-AF65-F5344CB8AC3E}">
        <p14:creationId xmlns:p14="http://schemas.microsoft.com/office/powerpoint/2010/main" val="2854906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E868B-3FB9-44CB-AB46-F8422C08FDB5}"/>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B6C30436-55FF-4F3D-A970-C44BF6D8E0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3C1605-6D43-45F6-98BF-D3770A1EED6D}"/>
              </a:ext>
            </a:extLst>
          </p:cNvPr>
          <p:cNvSpPr>
            <a:spLocks noGrp="1"/>
          </p:cNvSpPr>
          <p:nvPr>
            <p:ph type="sldNum" sz="quarter" idx="12"/>
          </p:nvPr>
        </p:nvSpPr>
        <p:spPr/>
        <p:txBody>
          <a:bodyPr/>
          <a:lstStyle>
            <a:lvl1pPr>
              <a:defRPr/>
            </a:lvl1pPr>
          </a:lstStyle>
          <a:p>
            <a:pPr>
              <a:defRPr/>
            </a:pPr>
            <a:fld id="{6633CC71-BACA-468E-8CB3-A2B221C41885}" type="slidenum">
              <a:rPr lang="en-US"/>
              <a:pPr>
                <a:defRPr/>
              </a:pPr>
              <a:t>‹#›</a:t>
            </a:fld>
            <a:endParaRPr lang="en-US"/>
          </a:p>
        </p:txBody>
      </p:sp>
    </p:spTree>
    <p:extLst>
      <p:ext uri="{BB962C8B-B14F-4D97-AF65-F5344CB8AC3E}">
        <p14:creationId xmlns:p14="http://schemas.microsoft.com/office/powerpoint/2010/main" val="263003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FC484-1FD7-43D3-A48F-5FB8EFC584B6}"/>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E3FC53C1-BC10-4293-A051-BEE9088DA1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B3700C-371F-43D9-A799-7E94CFA0259B}"/>
              </a:ext>
            </a:extLst>
          </p:cNvPr>
          <p:cNvSpPr>
            <a:spLocks noGrp="1"/>
          </p:cNvSpPr>
          <p:nvPr>
            <p:ph type="sldNum" sz="quarter" idx="12"/>
          </p:nvPr>
        </p:nvSpPr>
        <p:spPr/>
        <p:txBody>
          <a:bodyPr/>
          <a:lstStyle>
            <a:lvl1pPr>
              <a:defRPr/>
            </a:lvl1pPr>
          </a:lstStyle>
          <a:p>
            <a:pPr>
              <a:defRPr/>
            </a:pPr>
            <a:fld id="{B2FFF102-EC3E-47FC-8C1C-1FDEC22750F1}" type="slidenum">
              <a:rPr lang="en-US"/>
              <a:pPr>
                <a:defRPr/>
              </a:pPr>
              <a:t>‹#›</a:t>
            </a:fld>
            <a:endParaRPr lang="en-US"/>
          </a:p>
        </p:txBody>
      </p:sp>
    </p:spTree>
    <p:extLst>
      <p:ext uri="{BB962C8B-B14F-4D97-AF65-F5344CB8AC3E}">
        <p14:creationId xmlns:p14="http://schemas.microsoft.com/office/powerpoint/2010/main" val="417379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10800000">
            <a:off x="5058905" y="0"/>
            <a:ext cx="4085100" cy="2736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20327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 name="Google Shape;14;p2"/>
          <p:cNvGrpSpPr/>
          <p:nvPr/>
        </p:nvGrpSpPr>
        <p:grpSpPr>
          <a:xfrm>
            <a:off x="255201" y="789"/>
            <a:ext cx="2250363"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 name="Google Shape;18;p2"/>
          <p:cNvGrpSpPr/>
          <p:nvPr/>
        </p:nvGrpSpPr>
        <p:grpSpPr>
          <a:xfrm>
            <a:off x="905396" y="789"/>
            <a:ext cx="2250363"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 name="Google Shape;22;p2"/>
          <p:cNvGrpSpPr/>
          <p:nvPr/>
        </p:nvGrpSpPr>
        <p:grpSpPr>
          <a:xfrm>
            <a:off x="7057468" y="6784"/>
            <a:ext cx="1851282"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 name="Google Shape;26;p2"/>
          <p:cNvGrpSpPr/>
          <p:nvPr/>
        </p:nvGrpSpPr>
        <p:grpSpPr>
          <a:xfrm>
            <a:off x="6553032" y="5623803"/>
            <a:ext cx="2389068"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0" name="Google Shape;30;p2"/>
          <p:cNvGrpSpPr/>
          <p:nvPr/>
        </p:nvGrpSpPr>
        <p:grpSpPr>
          <a:xfrm>
            <a:off x="199149" y="5407536"/>
            <a:ext cx="2795414"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7"/>
            <a:ext cx="5361300" cy="69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36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3"/>
          <p:cNvGrpSpPr/>
          <p:nvPr/>
        </p:nvGrpSpPr>
        <p:grpSpPr>
          <a:xfrm>
            <a:off x="5594192" y="5281487"/>
            <a:ext cx="2910145"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 name="Google Shape;43;p3"/>
          <p:cNvGrpSpPr/>
          <p:nvPr/>
        </p:nvGrpSpPr>
        <p:grpSpPr>
          <a:xfrm>
            <a:off x="199149" y="3"/>
            <a:ext cx="2795414"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 name="Google Shape;47;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892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4"/>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4"/>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4"/>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6727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5"/>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5"/>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352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65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7"/>
          <p:cNvSpPr/>
          <p:nvPr/>
        </p:nvSpPr>
        <p:spPr>
          <a:xfrm>
            <a:off x="31" y="3766000"/>
            <a:ext cx="7370400" cy="3092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7"/>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7"/>
          <p:cNvSpPr txBox="1">
            <a:spLocks noGrp="1"/>
          </p:cNvSpPr>
          <p:nvPr>
            <p:ph type="title"/>
          </p:nvPr>
        </p:nvSpPr>
        <p:spPr>
          <a:xfrm>
            <a:off x="819150" y="1127467"/>
            <a:ext cx="3709200" cy="1844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210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3583210" y="2072151"/>
            <a:ext cx="5560500" cy="4786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0" name="Google Shape;80;p8"/>
          <p:cNvGrpSpPr/>
          <p:nvPr/>
        </p:nvGrpSpPr>
        <p:grpSpPr>
          <a:xfrm>
            <a:off x="255992" y="-158"/>
            <a:ext cx="2251347"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8"/>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 name="Google Shape;85;p8"/>
          <p:cNvGrpSpPr/>
          <p:nvPr/>
        </p:nvGrpSpPr>
        <p:grpSpPr>
          <a:xfrm>
            <a:off x="34934" y="6029500"/>
            <a:ext cx="1593306"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 name="Google Shape;89;p8"/>
          <p:cNvGrpSpPr/>
          <p:nvPr/>
        </p:nvGrpSpPr>
        <p:grpSpPr>
          <a:xfrm>
            <a:off x="5886354" y="1657"/>
            <a:ext cx="3257455"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 name="Google Shape;93;p8"/>
          <p:cNvSpPr txBox="1">
            <a:spLocks noGrp="1"/>
          </p:cNvSpPr>
          <p:nvPr>
            <p:ph type="title"/>
          </p:nvPr>
        </p:nvSpPr>
        <p:spPr>
          <a:xfrm>
            <a:off x="1393929" y="1734861"/>
            <a:ext cx="6366900" cy="3385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6714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9"/>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9"/>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9"/>
          <p:cNvSpPr txBox="1">
            <a:spLocks noGrp="1"/>
          </p:cNvSpPr>
          <p:nvPr>
            <p:ph type="title"/>
          </p:nvPr>
        </p:nvSpPr>
        <p:spPr>
          <a:xfrm>
            <a:off x="819150" y="1127467"/>
            <a:ext cx="6424200" cy="940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2067600"/>
            <a:ext cx="58599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3289400"/>
            <a:ext cx="5859900" cy="279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324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CB60C-ED79-493B-AB9A-8C4D270B79DF}"/>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0F1307D8-AB81-44BC-88B3-A846F4C4E2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2038D6-4F12-497A-A970-B0C7FDDBA8A9}"/>
              </a:ext>
            </a:extLst>
          </p:cNvPr>
          <p:cNvSpPr>
            <a:spLocks noGrp="1"/>
          </p:cNvSpPr>
          <p:nvPr>
            <p:ph type="sldNum" sz="quarter" idx="12"/>
          </p:nvPr>
        </p:nvSpPr>
        <p:spPr/>
        <p:txBody>
          <a:bodyPr/>
          <a:lstStyle>
            <a:lvl1pPr>
              <a:defRPr/>
            </a:lvl1pPr>
          </a:lstStyle>
          <a:p>
            <a:pPr>
              <a:defRPr/>
            </a:pPr>
            <a:fld id="{CF446259-09DE-43EC-9F31-C1FFE7FA92C2}" type="slidenum">
              <a:rPr lang="en-US"/>
              <a:pPr>
                <a:defRPr/>
              </a:pPr>
              <a:t>‹#›</a:t>
            </a:fld>
            <a:endParaRPr lang="en-US"/>
          </a:p>
        </p:txBody>
      </p:sp>
    </p:spTree>
    <p:extLst>
      <p:ext uri="{BB962C8B-B14F-4D97-AF65-F5344CB8AC3E}">
        <p14:creationId xmlns:p14="http://schemas.microsoft.com/office/powerpoint/2010/main" val="3474705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0"/>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10"/>
          <p:cNvSpPr txBox="1">
            <a:spLocks noGrp="1"/>
          </p:cNvSpPr>
          <p:nvPr>
            <p:ph type="body" idx="1"/>
          </p:nvPr>
        </p:nvSpPr>
        <p:spPr>
          <a:xfrm>
            <a:off x="328025" y="5551333"/>
            <a:ext cx="7415100" cy="8068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501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 name="Google Shape;111;p11"/>
          <p:cNvGrpSpPr/>
          <p:nvPr/>
        </p:nvGrpSpPr>
        <p:grpSpPr>
          <a:xfrm>
            <a:off x="5959222" y="5492769"/>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5" name="Google Shape;115;p11"/>
          <p:cNvGrpSpPr/>
          <p:nvPr/>
        </p:nvGrpSpPr>
        <p:grpSpPr>
          <a:xfrm>
            <a:off x="199149" y="3"/>
            <a:ext cx="2795414"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8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926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1A98-D2A0-E184-3391-901267C9D3C8}"/>
              </a:ext>
            </a:extLst>
          </p:cNvPr>
          <p:cNvSpPr>
            <a:spLocks noGrp="1"/>
          </p:cNvSpPr>
          <p:nvPr>
            <p:ph type="ctrTitle"/>
          </p:nvPr>
        </p:nvSpPr>
        <p:spPr>
          <a:xfrm>
            <a:off x="1143000" y="1122363"/>
            <a:ext cx="6858000" cy="2387600"/>
          </a:xfrm>
        </p:spPr>
        <p:txBody>
          <a:bodyPr anchor="b"/>
          <a:lstStyle>
            <a:lvl1pPr algn="ctr">
              <a:defRPr sz="45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736507CF-DFB1-04B0-173E-33113928AEFD}"/>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ABCF4C7F-6A20-DBF8-C2E0-45BC9AD2FFE2}"/>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2B9F4383-6A08-7291-A46B-92104EF8645A}"/>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4CCF8F2C-CF54-5B8E-800B-B05BF48CCC6E}"/>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2769500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D42D-255B-5DFF-C491-41C46FD7532E}"/>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B1E4F96B-5856-709C-9C36-82F6B9048240}"/>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F1773023-F682-89FD-AD54-C2B21CB84A2E}"/>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FE84A88D-856A-DE6A-F0ED-2914AC0DF0D0}"/>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2849016-412E-A0E6-D27D-722A9D09EA1E}"/>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81484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BDE4-1FD3-3362-411E-00B1682EB213}"/>
              </a:ext>
            </a:extLst>
          </p:cNvPr>
          <p:cNvSpPr>
            <a:spLocks noGrp="1"/>
          </p:cNvSpPr>
          <p:nvPr>
            <p:ph type="title"/>
          </p:nvPr>
        </p:nvSpPr>
        <p:spPr>
          <a:xfrm>
            <a:off x="623888" y="1709740"/>
            <a:ext cx="7886700" cy="2852737"/>
          </a:xfrm>
        </p:spPr>
        <p:txBody>
          <a:bodyPr anchor="b"/>
          <a:lstStyle>
            <a:lvl1pPr>
              <a:defRPr sz="45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0E3A681B-A623-425E-AFC3-544003A5E42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78E34521-157B-6FDB-E325-AB3F18B0373E}"/>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7A517E48-8FE7-9D58-D96B-32BD19036B2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1E97135-A9C2-2CD7-F47C-286572F4B0C5}"/>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200277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B86B-05A3-B631-0A08-565BDE0CB37B}"/>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D1190B2A-945D-9FF5-04CD-F5AA160B3F8A}"/>
              </a:ext>
            </a:extLst>
          </p:cNvPr>
          <p:cNvSpPr>
            <a:spLocks noGrp="1"/>
          </p:cNvSpPr>
          <p:nvPr>
            <p:ph sz="half" idx="1"/>
          </p:nvPr>
        </p:nvSpPr>
        <p:spPr>
          <a:xfrm>
            <a:off x="628650" y="1825625"/>
            <a:ext cx="38862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FC015D7C-9497-FC4A-1761-ACFA18DB8F3C}"/>
              </a:ext>
            </a:extLst>
          </p:cNvPr>
          <p:cNvSpPr>
            <a:spLocks noGrp="1"/>
          </p:cNvSpPr>
          <p:nvPr>
            <p:ph sz="half" idx="2"/>
          </p:nvPr>
        </p:nvSpPr>
        <p:spPr>
          <a:xfrm>
            <a:off x="4629150" y="1825625"/>
            <a:ext cx="38862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CFC2D88F-639C-BE86-A65A-E7F6E657DF12}"/>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6" name="Footer Placeholder 5">
            <a:extLst>
              <a:ext uri="{FF2B5EF4-FFF2-40B4-BE49-F238E27FC236}">
                <a16:creationId xmlns:a16="http://schemas.microsoft.com/office/drawing/2014/main" id="{28C2C7EE-3252-1FA1-021D-01FF536BC2B9}"/>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480D6252-815A-7B61-346F-9B00A13F55EE}"/>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192039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5BFB-37F1-E867-B3AC-756B1BB26C2A}"/>
              </a:ext>
            </a:extLst>
          </p:cNvPr>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EC9985E0-17BD-126B-3178-36E88646B7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013F68D5-1AF5-B312-0AB4-F0CEF5CFF79E}"/>
              </a:ext>
            </a:extLst>
          </p:cNvPr>
          <p:cNvSpPr>
            <a:spLocks noGrp="1"/>
          </p:cNvSpPr>
          <p:nvPr>
            <p:ph sz="half" idx="2"/>
          </p:nvPr>
        </p:nvSpPr>
        <p:spPr>
          <a:xfrm>
            <a:off x="629842"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F36EF948-444C-00BC-9605-198131F6D66E}"/>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80C29A9B-D466-A6FC-936B-032268EF2379}"/>
              </a:ext>
            </a:extLst>
          </p:cNvPr>
          <p:cNvSpPr>
            <a:spLocks noGrp="1"/>
          </p:cNvSpPr>
          <p:nvPr>
            <p:ph sz="quarter" idx="4"/>
          </p:nvPr>
        </p:nvSpPr>
        <p:spPr>
          <a:xfrm>
            <a:off x="4629151"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96B435AE-65F1-45CF-9C0C-77A73B6C8DDC}"/>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8" name="Footer Placeholder 7">
            <a:extLst>
              <a:ext uri="{FF2B5EF4-FFF2-40B4-BE49-F238E27FC236}">
                <a16:creationId xmlns:a16="http://schemas.microsoft.com/office/drawing/2014/main" id="{165395BC-2A35-831E-C7F7-ACF88444A508}"/>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8849F533-B225-BE5B-D241-94041767C39B}"/>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1319649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0D28-372E-DB4A-469D-2FD1F05C6AFF}"/>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7DB8052C-2362-8AD2-1CEE-A3EDFB6448BD}"/>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4" name="Footer Placeholder 3">
            <a:extLst>
              <a:ext uri="{FF2B5EF4-FFF2-40B4-BE49-F238E27FC236}">
                <a16:creationId xmlns:a16="http://schemas.microsoft.com/office/drawing/2014/main" id="{8583854D-3A96-01CA-CB1E-D94FBC87613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C59013DB-E68B-2885-C963-B7B938E2D4BB}"/>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1167498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DC8C9-88F2-FCAC-9A27-30FF6BEA72C3}"/>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3" name="Footer Placeholder 2">
            <a:extLst>
              <a:ext uri="{FF2B5EF4-FFF2-40B4-BE49-F238E27FC236}">
                <a16:creationId xmlns:a16="http://schemas.microsoft.com/office/drawing/2014/main" id="{20BC7CE2-BE10-920A-FABA-16DD95D39B7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E0793E2A-B985-0B4C-E719-EE7E64891FC2}"/>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2119761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1908-EA59-6FE5-2829-4901A97E3510}"/>
              </a:ext>
            </a:extLst>
          </p:cNvPr>
          <p:cNvSpPr>
            <a:spLocks noGrp="1"/>
          </p:cNvSpPr>
          <p:nvPr>
            <p:ph type="title"/>
          </p:nvPr>
        </p:nvSpPr>
        <p:spPr>
          <a:xfrm>
            <a:off x="629841" y="457200"/>
            <a:ext cx="2949178" cy="1600200"/>
          </a:xfrm>
        </p:spPr>
        <p:txBody>
          <a:bodyPr anchor="b"/>
          <a:lstStyle>
            <a:lvl1pPr>
              <a:defRPr sz="24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ECE5355E-09DB-96D0-2E96-72C095CE65D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03EF7721-BC71-76D9-2F56-FAD5FA0579DB}"/>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BD0101D1-B8D6-F401-A6F8-65008C902898}"/>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6" name="Footer Placeholder 5">
            <a:extLst>
              <a:ext uri="{FF2B5EF4-FFF2-40B4-BE49-F238E27FC236}">
                <a16:creationId xmlns:a16="http://schemas.microsoft.com/office/drawing/2014/main" id="{D261F240-5269-CB25-A234-DE2656934B7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A8212A60-C66B-4027-34C1-D59B5F046D4A}"/>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62213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BDF8F-1115-4705-BC3D-EC02B493515A}"/>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870FD038-D26D-4F60-B656-0B34CF103A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2CF24-58CB-45DF-AB57-6D4FEE1DEFCB}"/>
              </a:ext>
            </a:extLst>
          </p:cNvPr>
          <p:cNvSpPr>
            <a:spLocks noGrp="1"/>
          </p:cNvSpPr>
          <p:nvPr>
            <p:ph type="sldNum" sz="quarter" idx="12"/>
          </p:nvPr>
        </p:nvSpPr>
        <p:spPr/>
        <p:txBody>
          <a:bodyPr/>
          <a:lstStyle>
            <a:lvl1pPr>
              <a:defRPr/>
            </a:lvl1pPr>
          </a:lstStyle>
          <a:p>
            <a:pPr>
              <a:defRPr/>
            </a:pPr>
            <a:fld id="{BC3BFC77-D34A-4BD4-9856-2865DD59E83C}" type="slidenum">
              <a:rPr lang="en-US"/>
              <a:pPr>
                <a:defRPr/>
              </a:pPr>
              <a:t>‹#›</a:t>
            </a:fld>
            <a:endParaRPr lang="en-US"/>
          </a:p>
        </p:txBody>
      </p:sp>
    </p:spTree>
    <p:extLst>
      <p:ext uri="{BB962C8B-B14F-4D97-AF65-F5344CB8AC3E}">
        <p14:creationId xmlns:p14="http://schemas.microsoft.com/office/powerpoint/2010/main" val="3780470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95A2-E2F3-7C63-FF48-D39A02053A47}"/>
              </a:ext>
            </a:extLst>
          </p:cNvPr>
          <p:cNvSpPr>
            <a:spLocks noGrp="1"/>
          </p:cNvSpPr>
          <p:nvPr>
            <p:ph type="title"/>
          </p:nvPr>
        </p:nvSpPr>
        <p:spPr>
          <a:xfrm>
            <a:off x="629841" y="457200"/>
            <a:ext cx="2949178" cy="1600200"/>
          </a:xfrm>
        </p:spPr>
        <p:txBody>
          <a:bodyPr anchor="b"/>
          <a:lstStyle>
            <a:lvl1pPr>
              <a:defRPr sz="24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F2FD6AA1-7F60-C9AE-F9D3-96C98A55CC6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Text Placeholder 3">
            <a:extLst>
              <a:ext uri="{FF2B5EF4-FFF2-40B4-BE49-F238E27FC236}">
                <a16:creationId xmlns:a16="http://schemas.microsoft.com/office/drawing/2014/main" id="{91273D1A-1597-F8E2-A1EF-DD82DFF8C0CD}"/>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28F3670F-7B0B-C584-958D-434B4F9B9097}"/>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6" name="Footer Placeholder 5">
            <a:extLst>
              <a:ext uri="{FF2B5EF4-FFF2-40B4-BE49-F238E27FC236}">
                <a16:creationId xmlns:a16="http://schemas.microsoft.com/office/drawing/2014/main" id="{8CFA66DE-D97A-4EC9-0862-274E49391F66}"/>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C0882F24-6BD3-55DE-2932-30FCF5A7C6AF}"/>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1913215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258F-15C0-22E4-5DC8-409812AF8B93}"/>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300D8472-638C-B0F6-7DD9-661E1D8AB98A}"/>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19496EF0-96BA-65B3-A9A3-410D1C90F6C1}"/>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D48A9B40-F109-8FF0-787F-17284CB03C1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31877BDD-6C6D-C469-281D-7DBEAB779742}"/>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3231607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461A1-D882-34B5-E86C-53594950F923}"/>
              </a:ext>
            </a:extLst>
          </p:cNvPr>
          <p:cNvSpPr>
            <a:spLocks noGrp="1"/>
          </p:cNvSpPr>
          <p:nvPr>
            <p:ph type="title" orient="vert"/>
          </p:nvPr>
        </p:nvSpPr>
        <p:spPr>
          <a:xfrm>
            <a:off x="6543676" y="365126"/>
            <a:ext cx="1971675" cy="5811839"/>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6251A289-CDCE-0275-089A-01405F413C54}"/>
              </a:ext>
            </a:extLst>
          </p:cNvPr>
          <p:cNvSpPr>
            <a:spLocks noGrp="1"/>
          </p:cNvSpPr>
          <p:nvPr>
            <p:ph type="body" orient="vert" idx="1"/>
          </p:nvPr>
        </p:nvSpPr>
        <p:spPr>
          <a:xfrm>
            <a:off x="628651" y="365126"/>
            <a:ext cx="5800725"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3499F2A8-0733-5DC4-2C56-BE00627A1D58}"/>
              </a:ext>
            </a:extLst>
          </p:cNvPr>
          <p:cNvSpPr>
            <a:spLocks noGrp="1"/>
          </p:cNvSpPr>
          <p:nvPr>
            <p:ph type="dt" sz="half" idx="10"/>
          </p:nvPr>
        </p:nvSpPr>
        <p:spPr/>
        <p:txBody>
          <a:body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6C0CEE27-B785-5C2F-49C6-31BDF555B2F3}"/>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E7B5641-1333-628D-9EEA-DCD983F2043A}"/>
              </a:ext>
            </a:extLst>
          </p:cNvPr>
          <p:cNvSpPr>
            <a:spLocks noGrp="1"/>
          </p:cNvSpPr>
          <p:nvPr>
            <p:ph type="sldNum" sz="quarter" idx="12"/>
          </p:nvPr>
        </p:nvSpPr>
        <p:spPr/>
        <p:txBody>
          <a:body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2852762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0B9E9DC-0530-45B6-BB78-11FC6BF3A9CC}"/>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6" name="Footer Placeholder 4">
            <a:extLst>
              <a:ext uri="{FF2B5EF4-FFF2-40B4-BE49-F238E27FC236}">
                <a16:creationId xmlns:a16="http://schemas.microsoft.com/office/drawing/2014/main" id="{452A3051-AA3A-45D0-ABC3-AB268D948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B407E1-0728-4663-85D1-719F2A6F7717}"/>
              </a:ext>
            </a:extLst>
          </p:cNvPr>
          <p:cNvSpPr>
            <a:spLocks noGrp="1"/>
          </p:cNvSpPr>
          <p:nvPr>
            <p:ph type="sldNum" sz="quarter" idx="12"/>
          </p:nvPr>
        </p:nvSpPr>
        <p:spPr/>
        <p:txBody>
          <a:bodyPr/>
          <a:lstStyle>
            <a:lvl1pPr>
              <a:defRPr/>
            </a:lvl1pPr>
          </a:lstStyle>
          <a:p>
            <a:pPr>
              <a:defRPr/>
            </a:pPr>
            <a:fld id="{57852DD7-9DB1-4843-AE6A-4D2BE03395C7}" type="slidenum">
              <a:rPr lang="en-US"/>
              <a:pPr>
                <a:defRPr/>
              </a:pPr>
              <a:t>‹#›</a:t>
            </a:fld>
            <a:endParaRPr lang="en-US"/>
          </a:p>
        </p:txBody>
      </p:sp>
    </p:spTree>
    <p:extLst>
      <p:ext uri="{BB962C8B-B14F-4D97-AF65-F5344CB8AC3E}">
        <p14:creationId xmlns:p14="http://schemas.microsoft.com/office/powerpoint/2010/main" val="389893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7A498F-77C5-4CDF-8C10-A9E19BDA7D4C}"/>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8" name="Footer Placeholder 4">
            <a:extLst>
              <a:ext uri="{FF2B5EF4-FFF2-40B4-BE49-F238E27FC236}">
                <a16:creationId xmlns:a16="http://schemas.microsoft.com/office/drawing/2014/main" id="{CC56C056-54D4-4CD1-A81E-CBA84F30376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53AE1B-2183-4592-872E-8A851F547726}"/>
              </a:ext>
            </a:extLst>
          </p:cNvPr>
          <p:cNvSpPr>
            <a:spLocks noGrp="1"/>
          </p:cNvSpPr>
          <p:nvPr>
            <p:ph type="sldNum" sz="quarter" idx="12"/>
          </p:nvPr>
        </p:nvSpPr>
        <p:spPr/>
        <p:txBody>
          <a:bodyPr/>
          <a:lstStyle>
            <a:lvl1pPr>
              <a:defRPr/>
            </a:lvl1pPr>
          </a:lstStyle>
          <a:p>
            <a:pPr>
              <a:defRPr/>
            </a:pPr>
            <a:fld id="{7AE4DD9F-71A0-43FE-8B37-B8F805D9488A}" type="slidenum">
              <a:rPr lang="en-US"/>
              <a:pPr>
                <a:defRPr/>
              </a:pPr>
              <a:t>‹#›</a:t>
            </a:fld>
            <a:endParaRPr lang="en-US"/>
          </a:p>
        </p:txBody>
      </p:sp>
    </p:spTree>
    <p:extLst>
      <p:ext uri="{BB962C8B-B14F-4D97-AF65-F5344CB8AC3E}">
        <p14:creationId xmlns:p14="http://schemas.microsoft.com/office/powerpoint/2010/main" val="18126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076F07-DA3E-4F43-9182-158F09CF2840}"/>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4" name="Footer Placeholder 4">
            <a:extLst>
              <a:ext uri="{FF2B5EF4-FFF2-40B4-BE49-F238E27FC236}">
                <a16:creationId xmlns:a16="http://schemas.microsoft.com/office/drawing/2014/main" id="{EC33F9B9-416E-4862-962E-6CEC19711D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8A2D7E3-E3F1-4EE2-847A-1D2F6093A78B}"/>
              </a:ext>
            </a:extLst>
          </p:cNvPr>
          <p:cNvSpPr>
            <a:spLocks noGrp="1"/>
          </p:cNvSpPr>
          <p:nvPr>
            <p:ph type="sldNum" sz="quarter" idx="12"/>
          </p:nvPr>
        </p:nvSpPr>
        <p:spPr/>
        <p:txBody>
          <a:bodyPr/>
          <a:lstStyle>
            <a:lvl1pPr>
              <a:defRPr/>
            </a:lvl1pPr>
          </a:lstStyle>
          <a:p>
            <a:pPr>
              <a:defRPr/>
            </a:pPr>
            <a:fld id="{2A01C755-D7C7-40C6-8EFB-EA3590C99443}" type="slidenum">
              <a:rPr lang="en-US"/>
              <a:pPr>
                <a:defRPr/>
              </a:pPr>
              <a:t>‹#›</a:t>
            </a:fld>
            <a:endParaRPr lang="en-US"/>
          </a:p>
        </p:txBody>
      </p:sp>
    </p:spTree>
    <p:extLst>
      <p:ext uri="{BB962C8B-B14F-4D97-AF65-F5344CB8AC3E}">
        <p14:creationId xmlns:p14="http://schemas.microsoft.com/office/powerpoint/2010/main" val="376515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BFB50F-5ACA-4161-8B3E-AB0F64F3F291}"/>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3" name="Footer Placeholder 4">
            <a:extLst>
              <a:ext uri="{FF2B5EF4-FFF2-40B4-BE49-F238E27FC236}">
                <a16:creationId xmlns:a16="http://schemas.microsoft.com/office/drawing/2014/main" id="{5F840A96-4F5F-4509-8549-0EB64ED343A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5E746C-34EF-40D3-ABFC-91BC1C824D7F}"/>
              </a:ext>
            </a:extLst>
          </p:cNvPr>
          <p:cNvSpPr>
            <a:spLocks noGrp="1"/>
          </p:cNvSpPr>
          <p:nvPr>
            <p:ph type="sldNum" sz="quarter" idx="12"/>
          </p:nvPr>
        </p:nvSpPr>
        <p:spPr/>
        <p:txBody>
          <a:bodyPr/>
          <a:lstStyle>
            <a:lvl1pPr>
              <a:defRPr/>
            </a:lvl1pPr>
          </a:lstStyle>
          <a:p>
            <a:pPr>
              <a:defRPr/>
            </a:pPr>
            <a:fld id="{9B8ACB38-2C3E-4EC6-9771-78315B6DAC1B}" type="slidenum">
              <a:rPr lang="en-US"/>
              <a:pPr>
                <a:defRPr/>
              </a:pPr>
              <a:t>‹#›</a:t>
            </a:fld>
            <a:endParaRPr lang="en-US"/>
          </a:p>
        </p:txBody>
      </p:sp>
    </p:spTree>
    <p:extLst>
      <p:ext uri="{BB962C8B-B14F-4D97-AF65-F5344CB8AC3E}">
        <p14:creationId xmlns:p14="http://schemas.microsoft.com/office/powerpoint/2010/main" val="418777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E7A1FA0-624F-4314-BDF5-C8DD196906BF}"/>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6" name="Footer Placeholder 4">
            <a:extLst>
              <a:ext uri="{FF2B5EF4-FFF2-40B4-BE49-F238E27FC236}">
                <a16:creationId xmlns:a16="http://schemas.microsoft.com/office/drawing/2014/main" id="{7A1E9FAD-4B51-428D-8CF8-3AFCBF4448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0D4CC8-0A29-4DB2-AB1B-33F784DC6E6C}"/>
              </a:ext>
            </a:extLst>
          </p:cNvPr>
          <p:cNvSpPr>
            <a:spLocks noGrp="1"/>
          </p:cNvSpPr>
          <p:nvPr>
            <p:ph type="sldNum" sz="quarter" idx="12"/>
          </p:nvPr>
        </p:nvSpPr>
        <p:spPr/>
        <p:txBody>
          <a:bodyPr/>
          <a:lstStyle>
            <a:lvl1pPr>
              <a:defRPr/>
            </a:lvl1pPr>
          </a:lstStyle>
          <a:p>
            <a:pPr>
              <a:defRPr/>
            </a:pPr>
            <a:fld id="{D2C49134-59F6-44B1-822E-914249CEE6DD}" type="slidenum">
              <a:rPr lang="en-US"/>
              <a:pPr>
                <a:defRPr/>
              </a:pPr>
              <a:t>‹#›</a:t>
            </a:fld>
            <a:endParaRPr lang="en-US"/>
          </a:p>
        </p:txBody>
      </p:sp>
    </p:spTree>
    <p:extLst>
      <p:ext uri="{BB962C8B-B14F-4D97-AF65-F5344CB8AC3E}">
        <p14:creationId xmlns:p14="http://schemas.microsoft.com/office/powerpoint/2010/main" val="352090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19FFAE-90B0-46EA-A99D-CB476AD457EE}"/>
              </a:ext>
            </a:extLst>
          </p:cNvPr>
          <p:cNvSpPr>
            <a:spLocks noGrp="1"/>
          </p:cNvSpPr>
          <p:nvPr>
            <p:ph type="dt" sz="half" idx="10"/>
          </p:nvPr>
        </p:nvSpPr>
        <p:spPr/>
        <p:txBody>
          <a:bodyPr/>
          <a:lstStyle>
            <a:lvl1pPr>
              <a:defRPr/>
            </a:lvl1pPr>
          </a:lstStyle>
          <a:p>
            <a:pPr>
              <a:defRPr/>
            </a:pPr>
            <a:fld id="{0FB1C831-49E4-4328-86ED-5D3FC1C326F8}" type="datetimeFigureOut">
              <a:rPr lang="en-US"/>
              <a:pPr>
                <a:defRPr/>
              </a:pPr>
              <a:t>2/20/2023</a:t>
            </a:fld>
            <a:endParaRPr lang="en-US"/>
          </a:p>
        </p:txBody>
      </p:sp>
      <p:sp>
        <p:nvSpPr>
          <p:cNvPr id="6" name="Footer Placeholder 4">
            <a:extLst>
              <a:ext uri="{FF2B5EF4-FFF2-40B4-BE49-F238E27FC236}">
                <a16:creationId xmlns:a16="http://schemas.microsoft.com/office/drawing/2014/main" id="{A1270488-16FD-4D40-9024-99B7A90B10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E4FBD5-61AA-40BB-854F-9FAD9B827496}"/>
              </a:ext>
            </a:extLst>
          </p:cNvPr>
          <p:cNvSpPr>
            <a:spLocks noGrp="1"/>
          </p:cNvSpPr>
          <p:nvPr>
            <p:ph type="sldNum" sz="quarter" idx="12"/>
          </p:nvPr>
        </p:nvSpPr>
        <p:spPr/>
        <p:txBody>
          <a:bodyPr/>
          <a:lstStyle>
            <a:lvl1pPr>
              <a:defRPr/>
            </a:lvl1pPr>
          </a:lstStyle>
          <a:p>
            <a:pPr>
              <a:defRPr/>
            </a:pPr>
            <a:fld id="{37D5D5E3-BB5B-4831-B451-128B9815A4BF}" type="slidenum">
              <a:rPr lang="en-US"/>
              <a:pPr>
                <a:defRPr/>
              </a:pPr>
              <a:t>‹#›</a:t>
            </a:fld>
            <a:endParaRPr lang="en-US"/>
          </a:p>
        </p:txBody>
      </p:sp>
    </p:spTree>
    <p:extLst>
      <p:ext uri="{BB962C8B-B14F-4D97-AF65-F5344CB8AC3E}">
        <p14:creationId xmlns:p14="http://schemas.microsoft.com/office/powerpoint/2010/main" val="254268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7317EE56-EA9A-4D4B-81CB-4086EE81A5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70A8893B-957D-4C0E-BEE7-3F509822501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CC2004-DE5A-427F-96B9-BEE01D6D361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FB1C831-49E4-4328-86ED-5D3FC1C326F8}" type="datetimeFigureOut">
              <a:rPr lang="en-US"/>
              <a:pPr>
                <a:defRPr/>
              </a:pPr>
              <a:t>2/20/2023</a:t>
            </a:fld>
            <a:endParaRPr lang="en-US"/>
          </a:p>
        </p:txBody>
      </p:sp>
      <p:sp>
        <p:nvSpPr>
          <p:cNvPr id="5" name="Footer Placeholder 4">
            <a:extLst>
              <a:ext uri="{FF2B5EF4-FFF2-40B4-BE49-F238E27FC236}">
                <a16:creationId xmlns:a16="http://schemas.microsoft.com/office/drawing/2014/main" id="{0A547E99-227A-4219-8E71-3DC669C5B7A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034EA86-DC4F-4D53-84F7-F7C5C4BCE9DA}"/>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8A830C-65B9-469B-BFBE-30E2967B0416}" type="slidenum">
              <a:rPr lang="en-US"/>
              <a:pPr>
                <a:defRPr/>
              </a:pPr>
              <a:t>‹#›</a:t>
            </a:fld>
            <a:endParaRPr lang="en-US"/>
          </a:p>
        </p:txBody>
      </p:sp>
    </p:spTree>
    <p:extLst>
      <p:ext uri="{BB962C8B-B14F-4D97-AF65-F5344CB8AC3E}">
        <p14:creationId xmlns:p14="http://schemas.microsoft.com/office/powerpoint/2010/main" val="2292382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5174874"/>
      </p:ext>
    </p:extLst>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3444D-5E3F-870A-C2AB-9F156B5E74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DA45E23F-843F-E956-9745-E58991ADF448}"/>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F88F88FE-6A7A-E60D-5611-13B3AB1E34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6871FB-98E5-43FF-846C-88D3FB23299F}" type="datetimeFigureOut">
              <a:rPr lang="zh-CN" altLang="en-US" smtClean="0"/>
              <a:t>2023/2/20</a:t>
            </a:fld>
            <a:endParaRPr lang="zh-CN" altLang="en-US"/>
          </a:p>
        </p:txBody>
      </p:sp>
      <p:sp>
        <p:nvSpPr>
          <p:cNvPr id="5" name="Footer Placeholder 4">
            <a:extLst>
              <a:ext uri="{FF2B5EF4-FFF2-40B4-BE49-F238E27FC236}">
                <a16:creationId xmlns:a16="http://schemas.microsoft.com/office/drawing/2014/main" id="{4C29C401-C73E-E983-8344-0782BD6026E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27247874-343F-716E-92DE-FE7D0275D1B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424DA0-2E11-4C4B-AE16-DEE00BD23635}" type="slidenum">
              <a:rPr lang="zh-CN" altLang="en-US" smtClean="0"/>
              <a:t>‹#›</a:t>
            </a:fld>
            <a:endParaRPr lang="zh-CN" altLang="en-US"/>
          </a:p>
        </p:txBody>
      </p:sp>
    </p:spTree>
    <p:extLst>
      <p:ext uri="{BB962C8B-B14F-4D97-AF65-F5344CB8AC3E}">
        <p14:creationId xmlns:p14="http://schemas.microsoft.com/office/powerpoint/2010/main" val="172090271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AutoShape 2" descr="Here is the link for Sunday's sermon &amp;... - Van Riper Elli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pitchFamily="18" charset="0"/>
              <a:ea typeface="SimSun" panose="02010600030101010101" pitchFamily="2" charset="-122"/>
              <a:cs typeface="+mn-cs"/>
            </a:endParaRPr>
          </a:p>
        </p:txBody>
      </p:sp>
      <p:sp>
        <p:nvSpPr>
          <p:cNvPr id="3" name="AutoShape 4" descr="Here is the link for Sunday's sermon &amp;... - Van Riper Elli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pitchFamily="18" charset="0"/>
              <a:ea typeface="SimSun" panose="02010600030101010101" pitchFamily="2" charset="-122"/>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5" y="3132690"/>
            <a:ext cx="8476313" cy="2810911"/>
          </a:xfrm>
          <a:prstGeom prst="rect">
            <a:avLst/>
          </a:prstGeom>
        </p:spPr>
      </p:pic>
      <p:sp>
        <p:nvSpPr>
          <p:cNvPr id="7" name="TextBox 6"/>
          <p:cNvSpPr txBox="1"/>
          <p:nvPr/>
        </p:nvSpPr>
        <p:spPr>
          <a:xfrm>
            <a:off x="2822713" y="795132"/>
            <a:ext cx="3570208" cy="110799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prstClr val="white">
                    <a:lumMod val="95000"/>
                  </a:prstClr>
                </a:solidFill>
                <a:effectLst/>
                <a:uLnTx/>
                <a:uFillTx/>
                <a:latin typeface="Garamond" panose="02020404030301010803" pitchFamily="18" charset="0"/>
                <a:ea typeface="SimSun" panose="02010600030101010101" pitchFamily="2" charset="-122"/>
                <a:cs typeface="+mn-cs"/>
              </a:rPr>
              <a:t>主日信息</a:t>
            </a:r>
            <a:endParaRPr kumimoji="0" lang="en-US" sz="6600" b="0" i="0" u="none" strike="noStrike" kern="1200" cap="none" spc="0" normalizeH="0" baseline="0" noProof="0" dirty="0">
              <a:ln>
                <a:noFill/>
              </a:ln>
              <a:solidFill>
                <a:prstClr val="white">
                  <a:lumMod val="95000"/>
                </a:prstClr>
              </a:solidFill>
              <a:effectLst/>
              <a:uLnTx/>
              <a:uFillTx/>
              <a:latin typeface="Garamond" panose="02020404030301010803" pitchFamily="18" charset="0"/>
              <a:ea typeface="SimSun" panose="02010600030101010101" pitchFamily="2" charset="-122"/>
              <a:cs typeface="+mn-cs"/>
            </a:endParaRPr>
          </a:p>
        </p:txBody>
      </p:sp>
    </p:spTree>
    <p:extLst>
      <p:ext uri="{BB962C8B-B14F-4D97-AF65-F5344CB8AC3E}">
        <p14:creationId xmlns:p14="http://schemas.microsoft.com/office/powerpoint/2010/main" val="2674092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0"/>
          <p:cNvPicPr preferRelativeResize="0"/>
          <p:nvPr/>
        </p:nvPicPr>
        <p:blipFill>
          <a:blip r:embed="rId3">
            <a:alphaModFix/>
          </a:blip>
          <a:stretch>
            <a:fillRect/>
          </a:stretch>
        </p:blipFill>
        <p:spPr>
          <a:xfrm>
            <a:off x="276619" y="402369"/>
            <a:ext cx="8544652" cy="4320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body" idx="1"/>
          </p:nvPr>
        </p:nvSpPr>
        <p:spPr>
          <a:xfrm>
            <a:off x="242523" y="1392843"/>
            <a:ext cx="4225778" cy="3568323"/>
          </a:xfrm>
          <a:prstGeom prst="rect">
            <a:avLst/>
          </a:prstGeom>
        </p:spPr>
        <p:txBody>
          <a:bodyPr spcFirstLastPara="1" wrap="square" lIns="91425" tIns="91425" rIns="91425" bIns="91425" anchor="t" anchorCtr="0">
            <a:noAutofit/>
          </a:bodyPr>
          <a:lstStyle/>
          <a:p>
            <a:pPr marL="82550" indent="0">
              <a:lnSpc>
                <a:spcPct val="100000"/>
              </a:lnSpc>
              <a:buClr>
                <a:schemeClr val="lt1"/>
              </a:buClr>
              <a:buSzPts val="2300"/>
              <a:buNone/>
            </a:pPr>
            <a:r>
              <a:rPr lang="en" sz="2800" b="1" dirty="0">
                <a:solidFill>
                  <a:schemeClr val="lt1"/>
                </a:solidFill>
                <a:latin typeface="Nunito"/>
                <a:ea typeface="Nunito"/>
                <a:cs typeface="Nunito"/>
                <a:sym typeface="Nunito"/>
              </a:rPr>
              <a:t>虽然</a:t>
            </a:r>
            <a:endParaRPr sz="28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无花果树不发旺，</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葡萄树不结果，</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橄榄树也不效力，</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田地不出粮食，</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圈中绝了羊，</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棚内也没有牛；</a:t>
            </a:r>
            <a:endParaRPr sz="3000" b="1" dirty="0"/>
          </a:p>
        </p:txBody>
      </p:sp>
      <p:sp>
        <p:nvSpPr>
          <p:cNvPr id="176" name="Google Shape;176;p21"/>
          <p:cNvSpPr txBox="1">
            <a:spLocks noGrp="1"/>
          </p:cNvSpPr>
          <p:nvPr>
            <p:ph type="body" idx="1"/>
          </p:nvPr>
        </p:nvSpPr>
        <p:spPr>
          <a:xfrm>
            <a:off x="3727378" y="1392843"/>
            <a:ext cx="5304478" cy="3696775"/>
          </a:xfrm>
          <a:prstGeom prst="rect">
            <a:avLst/>
          </a:prstGeom>
        </p:spPr>
        <p:txBody>
          <a:bodyPr spcFirstLastPara="1" wrap="square" lIns="91425" tIns="91425" rIns="91425" bIns="91425" anchor="t" anchorCtr="0">
            <a:noAutofit/>
          </a:bodyPr>
          <a:lstStyle/>
          <a:p>
            <a:pPr marL="82550" indent="0">
              <a:lnSpc>
                <a:spcPct val="100000"/>
              </a:lnSpc>
              <a:buClr>
                <a:schemeClr val="lt1"/>
              </a:buClr>
              <a:buSzPts val="2300"/>
              <a:buNone/>
            </a:pPr>
            <a:r>
              <a:rPr lang="en" sz="2800" b="1" dirty="0">
                <a:solidFill>
                  <a:schemeClr val="lt1"/>
                </a:solidFill>
                <a:latin typeface="Nunito"/>
                <a:ea typeface="Nunito"/>
                <a:cs typeface="Nunito"/>
                <a:sym typeface="Nunito"/>
              </a:rPr>
              <a:t>然而</a:t>
            </a:r>
            <a:endParaRPr sz="28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我要因耶和华</a:t>
            </a:r>
            <a:r>
              <a:rPr lang="en" sz="3000" b="1" dirty="0">
                <a:solidFill>
                  <a:schemeClr val="accent2"/>
                </a:solidFill>
                <a:latin typeface="Nunito"/>
                <a:ea typeface="Nunito"/>
                <a:cs typeface="Nunito"/>
                <a:sym typeface="Nunito"/>
              </a:rPr>
              <a:t>欢欣</a:t>
            </a:r>
            <a:r>
              <a:rPr lang="en" sz="3000" b="1" dirty="0">
                <a:solidFill>
                  <a:schemeClr val="lt1"/>
                </a:solidFill>
                <a:latin typeface="Nunito"/>
                <a:ea typeface="Nunito"/>
                <a:cs typeface="Nunito"/>
                <a:sym typeface="Nunito"/>
              </a:rPr>
              <a:t>，</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因救我的神</a:t>
            </a:r>
            <a:r>
              <a:rPr lang="en" sz="3000" b="1" dirty="0">
                <a:solidFill>
                  <a:schemeClr val="accent2"/>
                </a:solidFill>
                <a:latin typeface="Nunito"/>
                <a:ea typeface="Nunito"/>
                <a:cs typeface="Nunito"/>
                <a:sym typeface="Nunito"/>
              </a:rPr>
              <a:t>喜乐</a:t>
            </a:r>
            <a:r>
              <a:rPr lang="en" sz="3000" b="1" dirty="0">
                <a:solidFill>
                  <a:schemeClr val="lt1"/>
                </a:solidFill>
                <a:latin typeface="Nunito"/>
                <a:ea typeface="Nunito"/>
                <a:cs typeface="Nunito"/>
                <a:sym typeface="Nunito"/>
              </a:rPr>
              <a:t>。</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accent2"/>
                </a:solidFill>
                <a:latin typeface="Nunito"/>
                <a:ea typeface="Nunito"/>
                <a:cs typeface="Nunito"/>
                <a:sym typeface="Nunito"/>
              </a:rPr>
              <a:t>主耶和华是我的力量！</a:t>
            </a:r>
            <a:endParaRPr sz="3000" b="1" dirty="0">
              <a:solidFill>
                <a:schemeClr val="accent2"/>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他使我的脚快如母鹿的蹄，</a:t>
            </a:r>
            <a:endParaRPr sz="3000" b="1" dirty="0">
              <a:solidFill>
                <a:schemeClr val="lt1"/>
              </a:solidFill>
              <a:latin typeface="Nunito"/>
              <a:ea typeface="Nunito"/>
              <a:cs typeface="Nunito"/>
              <a:sym typeface="Nunito"/>
            </a:endParaRPr>
          </a:p>
          <a:p>
            <a:pPr indent="-374650">
              <a:lnSpc>
                <a:spcPct val="100000"/>
              </a:lnSpc>
              <a:buClr>
                <a:schemeClr val="lt1"/>
              </a:buClr>
              <a:buSzPts val="2300"/>
              <a:buFont typeface="Nunito"/>
              <a:buChar char="○"/>
            </a:pPr>
            <a:r>
              <a:rPr lang="en" sz="3000" b="1" dirty="0">
                <a:solidFill>
                  <a:schemeClr val="lt1"/>
                </a:solidFill>
                <a:latin typeface="Nunito"/>
                <a:ea typeface="Nunito"/>
                <a:cs typeface="Nunito"/>
                <a:sym typeface="Nunito"/>
              </a:rPr>
              <a:t>又使我</a:t>
            </a:r>
            <a:r>
              <a:rPr lang="en" sz="3000" b="1" dirty="0">
                <a:solidFill>
                  <a:schemeClr val="accent2"/>
                </a:solidFill>
                <a:latin typeface="Nunito"/>
                <a:ea typeface="Nunito"/>
                <a:cs typeface="Nunito"/>
                <a:sym typeface="Nunito"/>
              </a:rPr>
              <a:t>稳行在高处</a:t>
            </a:r>
            <a:r>
              <a:rPr lang="en" sz="3000" b="1" dirty="0">
                <a:solidFill>
                  <a:schemeClr val="lt1"/>
                </a:solidFill>
                <a:latin typeface="Nunito"/>
                <a:ea typeface="Nunito"/>
                <a:cs typeface="Nunito"/>
                <a:sym typeface="Nunito"/>
              </a:rPr>
              <a:t>。</a:t>
            </a:r>
            <a:endParaRPr sz="3000" b="1" dirty="0">
              <a:solidFill>
                <a:schemeClr val="lt1"/>
              </a:solidFill>
              <a:latin typeface="Nunito"/>
              <a:ea typeface="Nunito"/>
              <a:cs typeface="Nunito"/>
              <a:sym typeface="Nunito"/>
            </a:endParaRPr>
          </a:p>
          <a:p>
            <a:pPr marL="0" indent="0">
              <a:lnSpc>
                <a:spcPct val="100000"/>
              </a:lnSpc>
              <a:buNone/>
            </a:pPr>
            <a:endParaRPr sz="2800" b="1" dirty="0"/>
          </a:p>
        </p:txBody>
      </p:sp>
      <p:sp>
        <p:nvSpPr>
          <p:cNvPr id="177" name="Google Shape;177;p21"/>
          <p:cNvSpPr txBox="1"/>
          <p:nvPr/>
        </p:nvSpPr>
        <p:spPr>
          <a:xfrm>
            <a:off x="109197" y="387710"/>
            <a:ext cx="6270420" cy="892522"/>
          </a:xfrm>
          <a:prstGeom prst="rect">
            <a:avLst/>
          </a:prstGeom>
          <a:noFill/>
          <a:ln>
            <a:noFill/>
          </a:ln>
        </p:spPr>
        <p:txBody>
          <a:bodyPr spcFirstLastPara="1" wrap="square" lIns="91425" tIns="91425" rIns="91425" bIns="91425" anchor="t" anchorCtr="0">
            <a:spAutoFit/>
          </a:bodyPr>
          <a:lstStyle/>
          <a:p>
            <a:pPr>
              <a:lnSpc>
                <a:spcPct val="115000"/>
              </a:lnSpc>
              <a:buClr>
                <a:srgbClr val="000000"/>
              </a:buClr>
            </a:pPr>
            <a:r>
              <a:rPr lang="en" altLang="zh-CN" sz="4000" b="1" kern="0" dirty="0">
                <a:solidFill>
                  <a:srgbClr val="AF7B51"/>
                </a:solidFill>
                <a:latin typeface="Arial"/>
                <a:cs typeface="Arial"/>
                <a:sym typeface="Arial"/>
              </a:rPr>
              <a:t>【</a:t>
            </a:r>
            <a:r>
              <a:rPr lang="zh-CN" altLang="en-US" sz="4000" b="1" kern="0" dirty="0">
                <a:solidFill>
                  <a:srgbClr val="AF7B51"/>
                </a:solidFill>
                <a:latin typeface="Nunito"/>
                <a:ea typeface="Nunito"/>
                <a:cs typeface="Nunito"/>
                <a:sym typeface="Nunito"/>
              </a:rPr>
              <a:t>哈巴谷书</a:t>
            </a:r>
            <a:r>
              <a:rPr lang="en" altLang="zh-CN" sz="4000" b="1" kern="0" dirty="0">
                <a:solidFill>
                  <a:srgbClr val="AF7B51"/>
                </a:solidFill>
                <a:latin typeface="Arial"/>
                <a:cs typeface="Arial"/>
                <a:sym typeface="Arial"/>
              </a:rPr>
              <a:t>】</a:t>
            </a:r>
            <a:r>
              <a:rPr lang="en" altLang="zh-CN" sz="3200" b="1" kern="0" dirty="0">
                <a:solidFill>
                  <a:srgbClr val="AF7B51"/>
                </a:solidFill>
                <a:latin typeface="Arial"/>
                <a:cs typeface="Arial"/>
                <a:sym typeface="Arial"/>
              </a:rPr>
              <a:t> </a:t>
            </a:r>
            <a:r>
              <a:rPr lang="en" sz="3200" b="1" kern="0" dirty="0">
                <a:solidFill>
                  <a:srgbClr val="AF7B51"/>
                </a:solidFill>
                <a:latin typeface="Nunito"/>
                <a:ea typeface="Nunito"/>
                <a:cs typeface="Nunito"/>
                <a:sym typeface="Nunito"/>
              </a:rPr>
              <a:t>3:17-19</a:t>
            </a:r>
            <a:endParaRPr sz="3200" b="1" kern="0" dirty="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2"/>
          <p:cNvSpPr txBox="1">
            <a:spLocks noGrp="1"/>
          </p:cNvSpPr>
          <p:nvPr>
            <p:ph type="body" idx="1"/>
          </p:nvPr>
        </p:nvSpPr>
        <p:spPr>
          <a:xfrm>
            <a:off x="149023" y="368617"/>
            <a:ext cx="8678033" cy="5870818"/>
          </a:xfrm>
          <a:prstGeom prst="rect">
            <a:avLst/>
          </a:prstGeom>
        </p:spPr>
        <p:txBody>
          <a:bodyPr spcFirstLastPara="1" wrap="square" lIns="91425" tIns="91425" rIns="91425" bIns="91425" anchor="t" anchorCtr="0">
            <a:noAutofit/>
          </a:bodyPr>
          <a:lstStyle/>
          <a:p>
            <a:pPr marL="285750" indent="-285750">
              <a:spcAft>
                <a:spcPts val="1200"/>
              </a:spcAft>
            </a:pPr>
            <a:r>
              <a:rPr lang="zh-CN" altLang="en-US" sz="3200" b="1" dirty="0">
                <a:solidFill>
                  <a:schemeClr val="bg1"/>
                </a:solidFill>
              </a:rPr>
              <a:t>先知哈巴谷的名字意义为“拥抱”。</a:t>
            </a:r>
          </a:p>
          <a:p>
            <a:pPr marL="285750" indent="-285750">
              <a:spcAft>
                <a:spcPts val="1200"/>
              </a:spcAft>
            </a:pPr>
            <a:r>
              <a:rPr lang="zh-CN" altLang="en-US" sz="3200" b="1" dirty="0">
                <a:solidFill>
                  <a:schemeClr val="bg1"/>
                </a:solidFill>
              </a:rPr>
              <a:t>哈巴谷是与西番雅、耶利米等先知同期，那时巴比伦侵略犹大南国。</a:t>
            </a:r>
          </a:p>
          <a:p>
            <a:pPr marL="285750" indent="-285750">
              <a:spcAft>
                <a:spcPts val="1200"/>
              </a:spcAft>
            </a:pPr>
            <a:r>
              <a:rPr lang="zh-CN" altLang="en-US" sz="3200" b="1" dirty="0">
                <a:solidFill>
                  <a:schemeClr val="bg1"/>
                </a:solidFill>
              </a:rPr>
              <a:t>哈巴谷先知在信仰上的挣扎：</a:t>
            </a:r>
            <a:endParaRPr lang="en-US" altLang="zh-CN" sz="3200" b="1" dirty="0">
              <a:solidFill>
                <a:schemeClr val="bg1"/>
              </a:solidFill>
            </a:endParaRPr>
          </a:p>
          <a:p>
            <a:pPr marL="742950" lvl="1" indent="-285750">
              <a:spcAft>
                <a:spcPts val="1200"/>
              </a:spcAft>
            </a:pPr>
            <a:r>
              <a:rPr lang="zh-CN" altLang="en-US" sz="3200" b="1" dirty="0">
                <a:solidFill>
                  <a:schemeClr val="bg1"/>
                </a:solidFill>
              </a:rPr>
              <a:t>神如何能容忍比犹大更恶的人</a:t>
            </a:r>
            <a:r>
              <a:rPr lang="en-US" altLang="zh-CN" sz="3200" b="1" dirty="0">
                <a:solidFill>
                  <a:schemeClr val="bg1"/>
                </a:solidFill>
              </a:rPr>
              <a:t>(</a:t>
            </a:r>
            <a:r>
              <a:rPr lang="zh-CN" altLang="en-US" sz="3200" b="1" dirty="0">
                <a:solidFill>
                  <a:schemeClr val="bg1"/>
                </a:solidFill>
              </a:rPr>
              <a:t>巴比伦</a:t>
            </a:r>
            <a:r>
              <a:rPr lang="en-US" altLang="zh-CN" sz="3200" b="1" dirty="0">
                <a:solidFill>
                  <a:schemeClr val="bg1"/>
                </a:solidFill>
              </a:rPr>
              <a:t>) </a:t>
            </a:r>
            <a:r>
              <a:rPr lang="zh-CN" altLang="en-US" sz="3200" b="1" dirty="0">
                <a:solidFill>
                  <a:schemeClr val="bg1"/>
                </a:solidFill>
              </a:rPr>
              <a:t>惩罚自己的百姓</a:t>
            </a:r>
            <a:r>
              <a:rPr lang="en-US" altLang="zh-CN" sz="3200" b="1" dirty="0">
                <a:solidFill>
                  <a:schemeClr val="bg1"/>
                </a:solidFill>
              </a:rPr>
              <a:t>?</a:t>
            </a:r>
          </a:p>
          <a:p>
            <a:pPr marL="285750" indent="-285750">
              <a:spcAft>
                <a:spcPts val="1200"/>
              </a:spcAft>
            </a:pPr>
            <a:r>
              <a:rPr lang="zh-CN" altLang="en-US" sz="3200" b="1" dirty="0">
                <a:solidFill>
                  <a:schemeClr val="bg1"/>
                </a:solidFill>
              </a:rPr>
              <a:t>哈巴谷书一共三章，最后一章第三章是哈巴谷的信心祷告， 祷告以</a:t>
            </a:r>
            <a:r>
              <a:rPr lang="en-US" altLang="zh-CN" sz="3200" b="1" dirty="0">
                <a:solidFill>
                  <a:schemeClr val="bg1"/>
                </a:solidFill>
              </a:rPr>
              <a:t>3:17-19</a:t>
            </a:r>
            <a:r>
              <a:rPr lang="zh-CN" altLang="en-US" sz="3200" b="1" dirty="0">
                <a:solidFill>
                  <a:schemeClr val="bg1"/>
                </a:solidFill>
              </a:rPr>
              <a:t>结束，唱出了信心的凯歌。</a:t>
            </a:r>
            <a:endParaRPr lang="en-US" altLang="zh-CN"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body" idx="1"/>
          </p:nvPr>
        </p:nvSpPr>
        <p:spPr>
          <a:xfrm>
            <a:off x="400948" y="514885"/>
            <a:ext cx="8342103" cy="3939377"/>
          </a:xfrm>
          <a:prstGeom prst="rect">
            <a:avLst/>
          </a:prstGeom>
        </p:spPr>
        <p:txBody>
          <a:bodyPr spcFirstLastPara="1" wrap="square" lIns="91425" tIns="91425" rIns="91425" bIns="91425" anchor="t" anchorCtr="0">
            <a:noAutofit/>
          </a:bodyPr>
          <a:lstStyle/>
          <a:p>
            <a:pPr marL="0" indent="0" algn="just">
              <a:lnSpc>
                <a:spcPct val="100000"/>
              </a:lnSpc>
              <a:buNone/>
            </a:pPr>
            <a:r>
              <a:rPr lang="en" sz="4800" b="1" dirty="0">
                <a:solidFill>
                  <a:schemeClr val="lt1"/>
                </a:solidFill>
                <a:latin typeface="Arial"/>
                <a:ea typeface="Arial"/>
                <a:cs typeface="Arial"/>
                <a:sym typeface="Arial"/>
              </a:rPr>
              <a:t>【来11:1】信就是所望之事的</a:t>
            </a:r>
            <a:r>
              <a:rPr lang="en" sz="4800" b="1" dirty="0">
                <a:solidFill>
                  <a:schemeClr val="accent2"/>
                </a:solidFill>
                <a:latin typeface="Arial"/>
                <a:ea typeface="Arial"/>
                <a:cs typeface="Arial"/>
                <a:sym typeface="Arial"/>
              </a:rPr>
              <a:t>实底</a:t>
            </a:r>
            <a:r>
              <a:rPr lang="en" sz="4800" b="1" dirty="0">
                <a:solidFill>
                  <a:schemeClr val="lt1"/>
                </a:solidFill>
                <a:latin typeface="Arial"/>
                <a:ea typeface="Arial"/>
                <a:cs typeface="Arial"/>
                <a:sym typeface="Arial"/>
              </a:rPr>
              <a:t>，是未见之事的</a:t>
            </a:r>
            <a:r>
              <a:rPr lang="en" sz="4800" b="1" dirty="0">
                <a:solidFill>
                  <a:schemeClr val="accent2"/>
                </a:solidFill>
                <a:latin typeface="Arial"/>
                <a:ea typeface="Arial"/>
                <a:cs typeface="Arial"/>
                <a:sym typeface="Arial"/>
              </a:rPr>
              <a:t>确据</a:t>
            </a:r>
            <a:r>
              <a:rPr lang="en" sz="4800" b="1" dirty="0">
                <a:solidFill>
                  <a:schemeClr val="lt1"/>
                </a:solidFill>
                <a:latin typeface="Arial"/>
                <a:ea typeface="Arial"/>
                <a:cs typeface="Arial"/>
                <a:sym typeface="Arial"/>
              </a:rPr>
              <a:t>。</a:t>
            </a:r>
          </a:p>
          <a:p>
            <a:pPr marL="0" indent="0" algn="just">
              <a:lnSpc>
                <a:spcPct val="100000"/>
              </a:lnSpc>
              <a:buNone/>
            </a:pPr>
            <a:r>
              <a:rPr lang="en" sz="4800" b="1" dirty="0">
                <a:solidFill>
                  <a:schemeClr val="lt1"/>
                </a:solidFill>
              </a:rPr>
              <a:t>Now faith is confidence in what we hope for and assurance about what we do not see. </a:t>
            </a:r>
            <a:endParaRPr sz="4800" b="1" dirty="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4"/>
          <p:cNvPicPr preferRelativeResize="0"/>
          <p:nvPr/>
        </p:nvPicPr>
        <p:blipFill>
          <a:blip r:embed="rId3">
            <a:alphaModFix/>
          </a:blip>
          <a:stretch>
            <a:fillRect/>
          </a:stretch>
        </p:blipFill>
        <p:spPr>
          <a:xfrm>
            <a:off x="356474" y="374596"/>
            <a:ext cx="8346462" cy="58971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body" idx="1"/>
          </p:nvPr>
        </p:nvSpPr>
        <p:spPr>
          <a:xfrm>
            <a:off x="323491" y="504878"/>
            <a:ext cx="8497018" cy="5508647"/>
          </a:xfrm>
          <a:prstGeom prst="rect">
            <a:avLst/>
          </a:prstGeom>
        </p:spPr>
        <p:txBody>
          <a:bodyPr spcFirstLastPara="1" wrap="square" lIns="91425" tIns="91425" rIns="91425" bIns="91425" anchor="t" anchorCtr="0">
            <a:noAutofit/>
          </a:bodyPr>
          <a:lstStyle/>
          <a:p>
            <a:pPr marL="0" indent="0" algn="just">
              <a:buNone/>
            </a:pPr>
            <a:r>
              <a:rPr lang="en" sz="3200" b="1" dirty="0">
                <a:solidFill>
                  <a:schemeClr val="lt1"/>
                </a:solidFill>
              </a:rPr>
              <a:t>【来11:4】亚伯因着信，献祭与神，比该隐所献的更美，因此便得了称义的见证，就是神指他礼物作的见证。</a:t>
            </a:r>
            <a:r>
              <a:rPr lang="en" sz="3200" b="1" dirty="0">
                <a:solidFill>
                  <a:srgbClr val="FF0000"/>
                </a:solidFill>
              </a:rPr>
              <a:t>他虽然死了，却因这信，仍旧说话。</a:t>
            </a:r>
            <a:endParaRPr sz="3200" b="1" dirty="0">
              <a:solidFill>
                <a:srgbClr val="FF0000"/>
              </a:solidFill>
            </a:endParaRPr>
          </a:p>
          <a:p>
            <a:pPr marL="0" indent="0" algn="just">
              <a:spcBef>
                <a:spcPts val="1200"/>
              </a:spcBef>
              <a:buNone/>
            </a:pPr>
            <a:r>
              <a:rPr lang="en" sz="3200" b="1" dirty="0">
                <a:solidFill>
                  <a:schemeClr val="lt1"/>
                </a:solidFill>
                <a:highlight>
                  <a:srgbClr val="FFFFFF"/>
                </a:highlight>
                <a:latin typeface="Roboto"/>
                <a:ea typeface="Roboto"/>
                <a:cs typeface="Roboto"/>
                <a:sym typeface="Roboto"/>
              </a:rPr>
              <a:t>By faith Abel brought God a better offering than Cain did. By faith he was commended as righteous, when God spoke well of his offerings. And by faith Abel still speaks, even though he is dead.</a:t>
            </a:r>
            <a:endParaRPr sz="3200" b="1" dirty="0">
              <a:solidFill>
                <a:schemeClr val="lt1"/>
              </a:solidFill>
            </a:endParaRPr>
          </a:p>
          <a:p>
            <a:pPr marL="0" indent="0" algn="just">
              <a:spcBef>
                <a:spcPts val="1200"/>
              </a:spcBef>
              <a:spcAft>
                <a:spcPts val="1200"/>
              </a:spcAft>
              <a:buNone/>
            </a:pPr>
            <a:endParaRPr sz="3200" b="1" dirty="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body" idx="1"/>
          </p:nvPr>
        </p:nvSpPr>
        <p:spPr>
          <a:xfrm>
            <a:off x="435584" y="593525"/>
            <a:ext cx="8057071" cy="3566931"/>
          </a:xfrm>
          <a:prstGeom prst="rect">
            <a:avLst/>
          </a:prstGeom>
        </p:spPr>
        <p:txBody>
          <a:bodyPr spcFirstLastPara="1" wrap="square" lIns="91425" tIns="91425" rIns="91425" bIns="91425" anchor="t" anchorCtr="0">
            <a:noAutofit/>
          </a:bodyPr>
          <a:lstStyle/>
          <a:p>
            <a:pPr indent="-469900">
              <a:buClr>
                <a:schemeClr val="lt1"/>
              </a:buClr>
              <a:buSzPts val="3800"/>
              <a:buAutoNum type="arabicPeriod"/>
            </a:pPr>
            <a:r>
              <a:rPr lang="en" sz="4800" b="1" dirty="0">
                <a:solidFill>
                  <a:schemeClr val="lt1"/>
                </a:solidFill>
              </a:rPr>
              <a:t>亚伯拉罕为什么献以撒?</a:t>
            </a:r>
            <a:endParaRPr sz="4800" b="1" dirty="0">
              <a:solidFill>
                <a:schemeClr val="lt1"/>
              </a:solidFill>
            </a:endParaRPr>
          </a:p>
          <a:p>
            <a:pPr indent="-469900">
              <a:buClr>
                <a:schemeClr val="lt1"/>
              </a:buClr>
              <a:buSzPts val="3800"/>
              <a:buAutoNum type="arabicPeriod"/>
            </a:pPr>
            <a:r>
              <a:rPr lang="en" sz="4800" b="1" dirty="0">
                <a:solidFill>
                  <a:schemeClr val="lt1"/>
                </a:solidFill>
              </a:rPr>
              <a:t>亚伯拉罕信什么?</a:t>
            </a:r>
            <a:endParaRPr sz="4800" b="1" dirty="0">
              <a:solidFill>
                <a:schemeClr val="lt1"/>
              </a:solidFill>
            </a:endParaRPr>
          </a:p>
          <a:p>
            <a:pPr indent="-469900">
              <a:buClr>
                <a:schemeClr val="lt1"/>
              </a:buClr>
              <a:buSzPts val="3800"/>
              <a:buAutoNum type="arabicPeriod"/>
            </a:pPr>
            <a:r>
              <a:rPr lang="en" sz="4800" b="1" dirty="0">
                <a:solidFill>
                  <a:schemeClr val="lt1"/>
                </a:solidFill>
              </a:rPr>
              <a:t>亚伯拉罕信心从哪里来?</a:t>
            </a:r>
            <a:endParaRPr sz="4800" b="1" dirty="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DEA4B-BA58-F440-8760-4692AC923262}"/>
              </a:ext>
            </a:extLst>
          </p:cNvPr>
          <p:cNvSpPr>
            <a:spLocks noGrp="1"/>
          </p:cNvSpPr>
          <p:nvPr>
            <p:ph type="body" idx="1"/>
          </p:nvPr>
        </p:nvSpPr>
        <p:spPr>
          <a:xfrm>
            <a:off x="291181" y="444192"/>
            <a:ext cx="8530089" cy="5838274"/>
          </a:xfrm>
        </p:spPr>
        <p:txBody>
          <a:bodyPr>
            <a:noAutofit/>
          </a:bodyPr>
          <a:lstStyle/>
          <a:p>
            <a:pPr marL="0" indent="0" algn="just">
              <a:buClr>
                <a:schemeClr val="lt1"/>
              </a:buClr>
              <a:buSzPts val="3800"/>
              <a:buNone/>
            </a:pPr>
            <a:r>
              <a:rPr lang="en-US" altLang="zh-CN" sz="2800" b="1" dirty="0">
                <a:solidFill>
                  <a:schemeClr val="lt1"/>
                </a:solidFill>
              </a:rPr>
              <a:t>【</a:t>
            </a:r>
            <a:r>
              <a:rPr lang="zh-CN" altLang="en-US" sz="2800" b="1" dirty="0">
                <a:solidFill>
                  <a:schemeClr val="lt1"/>
                </a:solidFill>
              </a:rPr>
              <a:t>创</a:t>
            </a:r>
            <a:r>
              <a:rPr lang="en-US" altLang="zh-CN" sz="2800" b="1" dirty="0">
                <a:solidFill>
                  <a:schemeClr val="lt1"/>
                </a:solidFill>
              </a:rPr>
              <a:t>22:1】</a:t>
            </a:r>
            <a:r>
              <a:rPr lang="zh-CN" altLang="en-US" sz="2800" b="1" dirty="0">
                <a:solidFill>
                  <a:schemeClr val="lt1"/>
                </a:solidFill>
              </a:rPr>
              <a:t>这些事以后，神要试验亚伯拉罕，就呼叫他说：“亚伯拉罕！”他说：“我在这里。” </a:t>
            </a:r>
            <a:r>
              <a:rPr lang="en-US" altLang="zh-CN" sz="2800" b="1" dirty="0">
                <a:solidFill>
                  <a:schemeClr val="lt1"/>
                </a:solidFill>
              </a:rPr>
              <a:t>Some time later God tested Abraham. He said to him, “Abraham!” “Here I am,” he replied.</a:t>
            </a:r>
            <a:endParaRPr lang="zh-CN" altLang="en-US" sz="2800" b="1" dirty="0">
              <a:solidFill>
                <a:schemeClr val="lt1"/>
              </a:solidFill>
            </a:endParaRPr>
          </a:p>
          <a:p>
            <a:pPr marL="0" indent="0" algn="just">
              <a:buClr>
                <a:schemeClr val="lt1"/>
              </a:buClr>
              <a:buSzPts val="3800"/>
              <a:buNone/>
            </a:pPr>
            <a:r>
              <a:rPr lang="en-US" altLang="zh-CN" sz="2800" b="1" dirty="0">
                <a:solidFill>
                  <a:schemeClr val="lt1"/>
                </a:solidFill>
              </a:rPr>
              <a:t>【</a:t>
            </a:r>
            <a:r>
              <a:rPr lang="zh-CN" altLang="en-US" sz="2800" b="1" dirty="0">
                <a:solidFill>
                  <a:schemeClr val="lt1"/>
                </a:solidFill>
              </a:rPr>
              <a:t>创</a:t>
            </a:r>
            <a:r>
              <a:rPr lang="en-US" altLang="zh-CN" sz="2800" b="1" dirty="0">
                <a:solidFill>
                  <a:schemeClr val="lt1"/>
                </a:solidFill>
              </a:rPr>
              <a:t>22:2】</a:t>
            </a:r>
            <a:r>
              <a:rPr lang="zh-CN" altLang="en-US" sz="2800" b="1" dirty="0">
                <a:solidFill>
                  <a:schemeClr val="lt1"/>
                </a:solidFill>
              </a:rPr>
              <a:t>神说：“你带着你的儿子，就是你独生的儿子，你所爱的以撒，往摩利亚地去，在我所要指示你的山上，把他献为燔祭。” </a:t>
            </a:r>
            <a:r>
              <a:rPr lang="en-US" altLang="zh-CN" sz="2800" b="1" dirty="0">
                <a:solidFill>
                  <a:schemeClr val="lt1"/>
                </a:solidFill>
              </a:rPr>
              <a:t>Then God said, “Take your son, your only son, whom you love—Isaac—and go to the region of Moriah. Sacrifice him there as a burnt offering on a mountain I will show you.”</a:t>
            </a:r>
            <a:endParaRPr lang="zh-CN" altLang="en-US" sz="2800" b="1" dirty="0">
              <a:solidFill>
                <a:schemeClr val="lt1"/>
              </a:solidFill>
            </a:endParaRPr>
          </a:p>
        </p:txBody>
      </p:sp>
    </p:spTree>
    <p:extLst>
      <p:ext uri="{BB962C8B-B14F-4D97-AF65-F5344CB8AC3E}">
        <p14:creationId xmlns:p14="http://schemas.microsoft.com/office/powerpoint/2010/main" val="2538475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body" idx="1"/>
          </p:nvPr>
        </p:nvSpPr>
        <p:spPr>
          <a:xfrm>
            <a:off x="603850" y="421606"/>
            <a:ext cx="7505700" cy="2919950"/>
          </a:xfrm>
          <a:prstGeom prst="rect">
            <a:avLst/>
          </a:prstGeom>
        </p:spPr>
        <p:txBody>
          <a:bodyPr spcFirstLastPara="1" wrap="square" lIns="91425" tIns="91425" rIns="91425" bIns="91425" anchor="t" anchorCtr="0">
            <a:noAutofit/>
          </a:bodyPr>
          <a:lstStyle/>
          <a:p>
            <a:pPr marL="0" indent="0">
              <a:buClr>
                <a:schemeClr val="lt1"/>
              </a:buClr>
              <a:buSzPts val="3800"/>
              <a:buNone/>
            </a:pPr>
            <a:r>
              <a:rPr lang="en" sz="4800" b="1" dirty="0">
                <a:solidFill>
                  <a:schemeClr val="bg2">
                    <a:lumMod val="20000"/>
                    <a:lumOff val="80000"/>
                  </a:schemeClr>
                </a:solidFill>
              </a:rPr>
              <a:t>1. 亚伯拉罕为什么献以撒?</a:t>
            </a:r>
            <a:endParaRPr sz="4800" b="1" dirty="0">
              <a:solidFill>
                <a:schemeClr val="bg2">
                  <a:lumMod val="20000"/>
                  <a:lumOff val="80000"/>
                </a:schemeClr>
              </a:solidFill>
            </a:endParaRPr>
          </a:p>
          <a:p>
            <a:pPr marL="0" indent="0">
              <a:buClr>
                <a:schemeClr val="lt1"/>
              </a:buClr>
              <a:buSzPts val="3800"/>
              <a:buNone/>
            </a:pPr>
            <a:r>
              <a:rPr lang="en-US" sz="4800" b="1" dirty="0">
                <a:solidFill>
                  <a:schemeClr val="bg1"/>
                </a:solidFill>
              </a:rPr>
              <a:t>2. </a:t>
            </a:r>
            <a:r>
              <a:rPr lang="en" sz="4800" b="1" dirty="0">
                <a:solidFill>
                  <a:schemeClr val="bg1"/>
                </a:solidFill>
              </a:rPr>
              <a:t>亚伯拉罕信什么?</a:t>
            </a:r>
          </a:p>
          <a:p>
            <a:pPr marL="0" indent="0">
              <a:buClr>
                <a:schemeClr val="lt1"/>
              </a:buClr>
              <a:buSzPts val="3800"/>
              <a:buNone/>
            </a:pPr>
            <a:r>
              <a:rPr lang="en" sz="4800" b="1" dirty="0">
                <a:solidFill>
                  <a:schemeClr val="bg2">
                    <a:lumMod val="20000"/>
                    <a:lumOff val="80000"/>
                  </a:schemeClr>
                </a:solidFill>
              </a:rPr>
              <a:t>3. 亚伯拉罕信心从哪里来?</a:t>
            </a:r>
            <a:endParaRPr sz="4800" b="1" dirty="0">
              <a:solidFill>
                <a:schemeClr val="bg2">
                  <a:lumMod val="20000"/>
                  <a:lumOff val="80000"/>
                </a:schemeClr>
              </a:solidFill>
            </a:endParaRPr>
          </a:p>
        </p:txBody>
      </p:sp>
    </p:spTree>
    <p:extLst>
      <p:ext uri="{BB962C8B-B14F-4D97-AF65-F5344CB8AC3E}">
        <p14:creationId xmlns:p14="http://schemas.microsoft.com/office/powerpoint/2010/main" val="537937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body" idx="1"/>
          </p:nvPr>
        </p:nvSpPr>
        <p:spPr>
          <a:xfrm>
            <a:off x="276945" y="446645"/>
            <a:ext cx="8590109" cy="5997186"/>
          </a:xfrm>
          <a:prstGeom prst="rect">
            <a:avLst/>
          </a:prstGeom>
        </p:spPr>
        <p:txBody>
          <a:bodyPr spcFirstLastPara="1" wrap="square" lIns="91425" tIns="91425" rIns="91425" bIns="91425" anchor="t" anchorCtr="0">
            <a:noAutofit/>
          </a:bodyPr>
          <a:lstStyle/>
          <a:p>
            <a:pPr marL="0" indent="0" algn="just">
              <a:buNone/>
            </a:pPr>
            <a:r>
              <a:rPr lang="en" sz="3200" b="1" dirty="0">
                <a:solidFill>
                  <a:schemeClr val="lt1"/>
                </a:solidFill>
              </a:rPr>
              <a:t>【来11:17】亚伯拉罕因着信，被试验的时候，就把以撒献上，这便是那欢喜领受应许的，将自己独生的儿子献上。</a:t>
            </a:r>
            <a:r>
              <a:rPr lang="en" sz="3200" b="1" dirty="0">
                <a:solidFill>
                  <a:schemeClr val="lt1"/>
                </a:solidFill>
                <a:highlight>
                  <a:srgbClr val="FFFFFF"/>
                </a:highlight>
                <a:latin typeface="Roboto"/>
                <a:ea typeface="Roboto"/>
                <a:cs typeface="Roboto"/>
                <a:sym typeface="Roboto"/>
              </a:rPr>
              <a:t>By faith Abraham, when God tested him, offered Isaac as a sacrifice. He who had embraced the promises was about to sacrifice his one and only son,</a:t>
            </a:r>
            <a:endParaRPr sz="3200" b="1" dirty="0">
              <a:solidFill>
                <a:schemeClr val="lt1"/>
              </a:solidFill>
            </a:endParaRPr>
          </a:p>
          <a:p>
            <a:pPr marL="0" indent="0" algn="just">
              <a:spcBef>
                <a:spcPts val="1200"/>
              </a:spcBef>
              <a:buNone/>
            </a:pPr>
            <a:r>
              <a:rPr lang="en" sz="3200" b="1" dirty="0">
                <a:solidFill>
                  <a:schemeClr val="lt1"/>
                </a:solidFill>
              </a:rPr>
              <a:t>【来11:18】论到这儿子，曾有话说：“从以撒生的才要称为你的后裔。” </a:t>
            </a:r>
            <a:r>
              <a:rPr lang="en" sz="3200" b="1" dirty="0">
                <a:solidFill>
                  <a:schemeClr val="lt1"/>
                </a:solidFill>
                <a:highlight>
                  <a:srgbClr val="FFFFFF"/>
                </a:highlight>
                <a:latin typeface="Roboto"/>
                <a:ea typeface="Roboto"/>
                <a:cs typeface="Roboto"/>
                <a:sym typeface="Roboto"/>
              </a:rPr>
              <a:t>even though God had said to him, “It is through Isaac that your offspring will be reckoned.”</a:t>
            </a:r>
            <a:endParaRPr sz="3200"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623267" y="2155415"/>
            <a:ext cx="8132545" cy="1591683"/>
          </a:xfrm>
          <a:prstGeom prst="rect">
            <a:avLst/>
          </a:prstGeom>
        </p:spPr>
        <p:txBody>
          <a:bodyPr spcFirstLastPara="1" wrap="square" lIns="91425" tIns="91425" rIns="91425" bIns="91425" anchor="ctr" anchorCtr="0">
            <a:noAutofit/>
          </a:bodyPr>
          <a:lstStyle/>
          <a:p>
            <a:pPr algn="l">
              <a:lnSpc>
                <a:spcPct val="115000"/>
              </a:lnSpc>
              <a:buClr>
                <a:schemeClr val="dk1"/>
              </a:buClr>
              <a:buSzPts val="1100"/>
            </a:pPr>
            <a:r>
              <a:rPr lang="en" sz="6000" b="1" dirty="0"/>
              <a:t>主耶和华是我的力量！</a:t>
            </a:r>
            <a:endParaRPr sz="6000" b="1" dirty="0"/>
          </a:p>
          <a:p>
            <a:pPr algn="l">
              <a:lnSpc>
                <a:spcPct val="115000"/>
              </a:lnSpc>
              <a:buClr>
                <a:srgbClr val="000000"/>
              </a:buClr>
              <a:buSzPts val="523"/>
            </a:pPr>
            <a:r>
              <a:rPr lang="en" sz="3600" b="1" dirty="0">
                <a:highlight>
                  <a:srgbClr val="FFFFFF"/>
                </a:highlight>
              </a:rPr>
              <a:t>The Sovereign Lord is my strength!</a:t>
            </a:r>
            <a:endParaRPr sz="3600" b="1" dirty="0"/>
          </a:p>
        </p:txBody>
      </p:sp>
      <p:sp>
        <p:nvSpPr>
          <p:cNvPr id="129" name="Google Shape;129;p13"/>
          <p:cNvSpPr txBox="1">
            <a:spLocks noGrp="1"/>
          </p:cNvSpPr>
          <p:nvPr>
            <p:ph type="subTitle" idx="1"/>
          </p:nvPr>
        </p:nvSpPr>
        <p:spPr>
          <a:xfrm>
            <a:off x="623267" y="3944028"/>
            <a:ext cx="6868927" cy="812361"/>
          </a:xfrm>
          <a:prstGeom prst="rect">
            <a:avLst/>
          </a:prstGeom>
        </p:spPr>
        <p:txBody>
          <a:bodyPr spcFirstLastPara="1" wrap="square" lIns="91425" tIns="91425" rIns="91425" bIns="91425" anchor="t" anchorCtr="0">
            <a:noAutofit/>
          </a:bodyPr>
          <a:lstStyle/>
          <a:p>
            <a:pPr marL="0" indent="0" algn="l"/>
            <a:r>
              <a:rPr lang="en" sz="3200" dirty="0"/>
              <a:t>February 19, 2023</a:t>
            </a:r>
            <a:endParaRPr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body" idx="1"/>
          </p:nvPr>
        </p:nvSpPr>
        <p:spPr>
          <a:xfrm>
            <a:off x="328703" y="435888"/>
            <a:ext cx="8384991" cy="5964912"/>
          </a:xfrm>
          <a:prstGeom prst="rect">
            <a:avLst/>
          </a:prstGeom>
        </p:spPr>
        <p:txBody>
          <a:bodyPr spcFirstLastPara="1" wrap="square" lIns="91425" tIns="91425" rIns="91425" bIns="91425" anchor="t" anchorCtr="0">
            <a:noAutofit/>
          </a:bodyPr>
          <a:lstStyle/>
          <a:p>
            <a:pPr marL="0" indent="0" algn="just">
              <a:spcBef>
                <a:spcPts val="1200"/>
              </a:spcBef>
              <a:buNone/>
            </a:pPr>
            <a:r>
              <a:rPr lang="en" sz="3600" b="1" dirty="0">
                <a:solidFill>
                  <a:schemeClr val="lt1"/>
                </a:solidFill>
              </a:rPr>
              <a:t>【来11:19】他以为</a:t>
            </a:r>
            <a:r>
              <a:rPr lang="en" sz="3600" b="1" dirty="0">
                <a:solidFill>
                  <a:srgbClr val="CC4125"/>
                </a:solidFill>
              </a:rPr>
              <a:t>神还能叫人从死里复活</a:t>
            </a:r>
            <a:r>
              <a:rPr lang="en" sz="3600" b="1" dirty="0">
                <a:solidFill>
                  <a:schemeClr val="lt1"/>
                </a:solidFill>
              </a:rPr>
              <a:t>，他也仿佛从死中得回他的儿子来。</a:t>
            </a:r>
            <a:r>
              <a:rPr lang="en" sz="3600" b="1" dirty="0">
                <a:solidFill>
                  <a:schemeClr val="lt1"/>
                </a:solidFill>
                <a:highlight>
                  <a:srgbClr val="FFFFFF"/>
                </a:highlight>
                <a:latin typeface="Roboto"/>
                <a:ea typeface="Roboto"/>
                <a:cs typeface="Roboto"/>
                <a:sym typeface="Roboto"/>
              </a:rPr>
              <a:t>Abraham reasoned that God could even raise the dead, and so in a manner of speaking he did receive Isaac back from death.</a:t>
            </a:r>
            <a:endParaRPr sz="3600" b="1" dirty="0">
              <a:solidFill>
                <a:schemeClr val="lt1"/>
              </a:solidFill>
            </a:endParaRPr>
          </a:p>
        </p:txBody>
      </p:sp>
    </p:spTree>
    <p:extLst>
      <p:ext uri="{BB962C8B-B14F-4D97-AF65-F5344CB8AC3E}">
        <p14:creationId xmlns:p14="http://schemas.microsoft.com/office/powerpoint/2010/main" val="2668171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EE7E-D72D-92B0-BA2E-7F9D5A2C5933}"/>
              </a:ext>
            </a:extLst>
          </p:cNvPr>
          <p:cNvSpPr>
            <a:spLocks noGrp="1"/>
          </p:cNvSpPr>
          <p:nvPr>
            <p:ph type="title"/>
          </p:nvPr>
        </p:nvSpPr>
        <p:spPr>
          <a:xfrm>
            <a:off x="338457" y="421777"/>
            <a:ext cx="8472056" cy="6022053"/>
          </a:xfrm>
        </p:spPr>
        <p:txBody>
          <a:bodyPr>
            <a:noAutofit/>
          </a:bodyPr>
          <a:lstStyle/>
          <a:p>
            <a:r>
              <a:rPr lang="en-US" altLang="zh-CN" b="1" dirty="0"/>
              <a:t>【</a:t>
            </a:r>
            <a:r>
              <a:rPr lang="zh-CN" altLang="en-US" b="1" dirty="0"/>
              <a:t>创</a:t>
            </a:r>
            <a:r>
              <a:rPr lang="en-US" altLang="zh-CN" b="1" dirty="0"/>
              <a:t>22:11】</a:t>
            </a:r>
            <a:r>
              <a:rPr lang="zh-CN" altLang="en-US" b="1" dirty="0"/>
              <a:t>耶和华的使者从天上呼叫他说：“亚伯拉罕！亚伯拉罕！”他说：“我在这里。” </a:t>
            </a:r>
            <a:r>
              <a:rPr lang="en-US" altLang="zh-CN" b="1" dirty="0"/>
              <a:t>But the angel of the Lord called out to him from heaven, “Abraham! Abraham!” “Here I am,” he replied.</a:t>
            </a:r>
            <a:br>
              <a:rPr lang="en-US" altLang="zh-CN" b="1" dirty="0"/>
            </a:br>
            <a:r>
              <a:rPr lang="en-US" altLang="zh-CN" b="1" dirty="0"/>
              <a:t>【</a:t>
            </a:r>
            <a:r>
              <a:rPr lang="zh-CN" altLang="en-US" b="1" dirty="0"/>
              <a:t>创</a:t>
            </a:r>
            <a:r>
              <a:rPr lang="en-US" altLang="zh-CN" b="1" dirty="0"/>
              <a:t>22:12】</a:t>
            </a:r>
            <a:r>
              <a:rPr lang="zh-CN" altLang="en-US" b="1" dirty="0"/>
              <a:t>天使说：“你不可在这童子身上下手，一点不可害他。现在我知道你是敬畏神的了，因为你没有将你的儿子，就是你独生的儿子，留下不给我。” </a:t>
            </a:r>
            <a:r>
              <a:rPr lang="en-US" altLang="zh-CN" b="1" dirty="0"/>
              <a:t>“Do not lay a hand on the boy,” he said. “Do not do anything to him. Now I know that you fear God, because you have not withheld from me your son, your only son.”</a:t>
            </a:r>
            <a:br>
              <a:rPr lang="en-US" altLang="zh-CN" b="1" dirty="0"/>
            </a:br>
            <a:endParaRPr lang="zh-CN" altLang="en-US" b="1" dirty="0"/>
          </a:p>
        </p:txBody>
      </p:sp>
    </p:spTree>
    <p:extLst>
      <p:ext uri="{BB962C8B-B14F-4D97-AF65-F5344CB8AC3E}">
        <p14:creationId xmlns:p14="http://schemas.microsoft.com/office/powerpoint/2010/main" val="219148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EE7E-D72D-92B0-BA2E-7F9D5A2C5933}"/>
              </a:ext>
            </a:extLst>
          </p:cNvPr>
          <p:cNvSpPr>
            <a:spLocks noGrp="1"/>
          </p:cNvSpPr>
          <p:nvPr>
            <p:ph type="title"/>
          </p:nvPr>
        </p:nvSpPr>
        <p:spPr>
          <a:xfrm>
            <a:off x="291063" y="434768"/>
            <a:ext cx="8454904" cy="6073608"/>
          </a:xfrm>
        </p:spPr>
        <p:txBody>
          <a:bodyPr>
            <a:noAutofit/>
          </a:bodyPr>
          <a:lstStyle/>
          <a:p>
            <a:r>
              <a:rPr lang="en-US" altLang="zh-CN" b="1" dirty="0"/>
              <a:t>【</a:t>
            </a:r>
            <a:r>
              <a:rPr lang="zh-CN" altLang="en-US" b="1" dirty="0"/>
              <a:t>创</a:t>
            </a:r>
            <a:r>
              <a:rPr lang="en-US" altLang="zh-CN" b="1" dirty="0"/>
              <a:t>22:13】</a:t>
            </a:r>
            <a:r>
              <a:rPr lang="zh-CN" altLang="en-US" b="1" dirty="0"/>
              <a:t>亚伯拉罕举目观看，不料，有一只公羊，两角扣在稠密的小树中，亚伯拉罕就取了那只公羊来，献为燔祭，代替他的儿子。</a:t>
            </a:r>
            <a:r>
              <a:rPr lang="en-US" altLang="zh-CN" b="1" dirty="0"/>
              <a:t>Abraham looked up and there in a thicket he saw a ram[a] caught by its horns. He went over and took the ram and sacrificed it as a burnt offering instead of his son. </a:t>
            </a:r>
            <a:br>
              <a:rPr lang="en-US" altLang="zh-CN" b="1" dirty="0"/>
            </a:br>
            <a:r>
              <a:rPr lang="en-US" altLang="zh-CN" b="1" dirty="0"/>
              <a:t>【</a:t>
            </a:r>
            <a:r>
              <a:rPr lang="zh-CN" altLang="en-US" b="1" dirty="0"/>
              <a:t>创</a:t>
            </a:r>
            <a:r>
              <a:rPr lang="en-US" altLang="zh-CN" b="1" dirty="0"/>
              <a:t>22:14】</a:t>
            </a:r>
            <a:r>
              <a:rPr lang="zh-CN" altLang="en-US" b="1" dirty="0"/>
              <a:t>亚伯拉罕给那地方起名叫</a:t>
            </a:r>
            <a:r>
              <a:rPr lang="zh-CN" altLang="en-US" b="1" dirty="0">
                <a:solidFill>
                  <a:schemeClr val="accent2"/>
                </a:solidFill>
              </a:rPr>
              <a:t>耶和华以勒</a:t>
            </a:r>
            <a:r>
              <a:rPr lang="zh-CN" altLang="en-US" b="1" dirty="0"/>
              <a:t>（意思就是“耶和华必预备”），直到今日人还说：“在耶和华的山上必有预备。” </a:t>
            </a:r>
            <a:r>
              <a:rPr lang="en-US" altLang="zh-CN" b="1" dirty="0"/>
              <a:t>So Abraham called that place The Lord Will Provide. And to this day it is said, “On the mountain of the Lord it will be provided.”</a:t>
            </a:r>
            <a:endParaRPr lang="zh-CN" altLang="en-US" b="1" dirty="0"/>
          </a:p>
        </p:txBody>
      </p:sp>
    </p:spTree>
    <p:extLst>
      <p:ext uri="{BB962C8B-B14F-4D97-AF65-F5344CB8AC3E}">
        <p14:creationId xmlns:p14="http://schemas.microsoft.com/office/powerpoint/2010/main" val="322767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body" idx="1"/>
          </p:nvPr>
        </p:nvSpPr>
        <p:spPr>
          <a:xfrm>
            <a:off x="442485" y="475393"/>
            <a:ext cx="7505700" cy="2799181"/>
          </a:xfrm>
          <a:prstGeom prst="rect">
            <a:avLst/>
          </a:prstGeom>
        </p:spPr>
        <p:txBody>
          <a:bodyPr spcFirstLastPara="1" wrap="square" lIns="91425" tIns="91425" rIns="91425" bIns="91425" anchor="t" anchorCtr="0">
            <a:noAutofit/>
          </a:bodyPr>
          <a:lstStyle/>
          <a:p>
            <a:pPr marL="0" indent="0">
              <a:buClr>
                <a:schemeClr val="lt1"/>
              </a:buClr>
              <a:buSzPts val="3800"/>
              <a:buNone/>
            </a:pPr>
            <a:r>
              <a:rPr lang="en" sz="4800" b="1" dirty="0">
                <a:solidFill>
                  <a:schemeClr val="bg2">
                    <a:lumMod val="20000"/>
                    <a:lumOff val="80000"/>
                  </a:schemeClr>
                </a:solidFill>
              </a:rPr>
              <a:t>1. 亚伯拉罕为什么献以撒?</a:t>
            </a:r>
            <a:endParaRPr sz="4800" b="1" dirty="0">
              <a:solidFill>
                <a:schemeClr val="bg2">
                  <a:lumMod val="20000"/>
                  <a:lumOff val="80000"/>
                </a:schemeClr>
              </a:solidFill>
            </a:endParaRPr>
          </a:p>
          <a:p>
            <a:pPr marL="0" indent="0">
              <a:buClr>
                <a:schemeClr val="lt1"/>
              </a:buClr>
              <a:buSzPts val="3800"/>
              <a:buNone/>
            </a:pPr>
            <a:r>
              <a:rPr lang="en-US" sz="4800" b="1" dirty="0">
                <a:solidFill>
                  <a:schemeClr val="bg2">
                    <a:lumMod val="20000"/>
                    <a:lumOff val="80000"/>
                  </a:schemeClr>
                </a:solidFill>
              </a:rPr>
              <a:t>2. </a:t>
            </a:r>
            <a:r>
              <a:rPr lang="en" sz="4800" b="1" dirty="0">
                <a:solidFill>
                  <a:schemeClr val="bg2">
                    <a:lumMod val="20000"/>
                    <a:lumOff val="80000"/>
                  </a:schemeClr>
                </a:solidFill>
              </a:rPr>
              <a:t>亚伯拉罕信什么?</a:t>
            </a:r>
          </a:p>
          <a:p>
            <a:pPr marL="0" indent="0">
              <a:buClr>
                <a:schemeClr val="lt1"/>
              </a:buClr>
              <a:buSzPts val="3800"/>
              <a:buNone/>
            </a:pPr>
            <a:r>
              <a:rPr lang="en" sz="4800" b="1" dirty="0">
                <a:solidFill>
                  <a:schemeClr val="bg1"/>
                </a:solidFill>
              </a:rPr>
              <a:t>3. 亚伯拉罕信心从哪里来?</a:t>
            </a:r>
            <a:endParaRPr sz="4800" b="1" dirty="0">
              <a:solidFill>
                <a:schemeClr val="bg1"/>
              </a:solidFill>
            </a:endParaRPr>
          </a:p>
        </p:txBody>
      </p:sp>
    </p:spTree>
    <p:extLst>
      <p:ext uri="{BB962C8B-B14F-4D97-AF65-F5344CB8AC3E}">
        <p14:creationId xmlns:p14="http://schemas.microsoft.com/office/powerpoint/2010/main" val="1107910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421991" y="395171"/>
            <a:ext cx="7505700" cy="620400"/>
          </a:xfrm>
          <a:prstGeom prst="rect">
            <a:avLst/>
          </a:prstGeom>
        </p:spPr>
        <p:txBody>
          <a:bodyPr spcFirstLastPara="1" wrap="square" lIns="91425" tIns="91425" rIns="91425" bIns="91425" anchor="t" anchorCtr="0">
            <a:noAutofit/>
          </a:bodyPr>
          <a:lstStyle/>
          <a:p>
            <a:r>
              <a:rPr lang="en" sz="3200" b="1" dirty="0">
                <a:latin typeface="Arial" panose="020B0604020202020204" pitchFamily="34" charset="0"/>
                <a:cs typeface="Arial" panose="020B0604020202020204" pitchFamily="34" charset="0"/>
              </a:rPr>
              <a:t>请问亚伯拉罕故事记载在圣经哪卷书中?</a:t>
            </a:r>
            <a:endParaRPr sz="3200" b="1" dirty="0">
              <a:latin typeface="Arial" panose="020B0604020202020204" pitchFamily="34" charset="0"/>
              <a:cs typeface="Arial" panose="020B0604020202020204" pitchFamily="34" charset="0"/>
            </a:endParaRPr>
          </a:p>
        </p:txBody>
      </p:sp>
      <p:sp>
        <p:nvSpPr>
          <p:cNvPr id="214" name="Google Shape;214;p28"/>
          <p:cNvSpPr txBox="1">
            <a:spLocks noGrp="1"/>
          </p:cNvSpPr>
          <p:nvPr>
            <p:ph type="body" idx="1"/>
          </p:nvPr>
        </p:nvSpPr>
        <p:spPr>
          <a:xfrm>
            <a:off x="314313" y="1170597"/>
            <a:ext cx="8515373" cy="5292232"/>
          </a:xfrm>
          <a:prstGeom prst="rect">
            <a:avLst/>
          </a:prstGeom>
        </p:spPr>
        <p:txBody>
          <a:bodyPr spcFirstLastPara="1" wrap="square" lIns="91425" tIns="91425" rIns="91425" bIns="91425" anchor="t" anchorCtr="0">
            <a:noAutofit/>
          </a:bodyPr>
          <a:lstStyle/>
          <a:p>
            <a:pPr marL="0" indent="0" algn="just">
              <a:lnSpc>
                <a:spcPct val="90000"/>
              </a:lnSpc>
              <a:buNone/>
            </a:pPr>
            <a:r>
              <a:rPr lang="en" sz="3200" b="1" dirty="0">
                <a:solidFill>
                  <a:schemeClr val="lt1"/>
                </a:solidFill>
                <a:latin typeface="Arial"/>
                <a:ea typeface="Arial"/>
                <a:cs typeface="Arial"/>
                <a:sym typeface="Arial"/>
              </a:rPr>
              <a:t>【创12:1】耶和华对亚伯兰说：“你要离开本地、本族、父家，往我所要指示你的地去。</a:t>
            </a:r>
            <a:endParaRPr sz="3200" b="1" dirty="0">
              <a:solidFill>
                <a:schemeClr val="lt1"/>
              </a:solidFill>
              <a:latin typeface="Arial"/>
              <a:ea typeface="Arial"/>
              <a:cs typeface="Arial"/>
              <a:sym typeface="Arial"/>
            </a:endParaRPr>
          </a:p>
          <a:p>
            <a:pPr marL="0" indent="0" algn="just">
              <a:lnSpc>
                <a:spcPct val="90000"/>
              </a:lnSpc>
              <a:buNone/>
            </a:pPr>
            <a:r>
              <a:rPr lang="en" sz="3200" b="1" dirty="0">
                <a:solidFill>
                  <a:schemeClr val="lt1"/>
                </a:solidFill>
                <a:latin typeface="Arial"/>
                <a:ea typeface="Arial"/>
                <a:cs typeface="Arial"/>
                <a:sym typeface="Arial"/>
              </a:rPr>
              <a:t>The Lord had said to Abram, “Go from your country, your people and your father’s household to the land I will show you.</a:t>
            </a:r>
            <a:endParaRPr sz="3200" b="1" dirty="0">
              <a:solidFill>
                <a:schemeClr val="lt1"/>
              </a:solidFill>
              <a:latin typeface="Arial"/>
              <a:ea typeface="Arial"/>
              <a:cs typeface="Arial"/>
              <a:sym typeface="Arial"/>
            </a:endParaRPr>
          </a:p>
          <a:p>
            <a:pPr marL="0" indent="0" algn="just">
              <a:lnSpc>
                <a:spcPct val="90000"/>
              </a:lnSpc>
              <a:buNone/>
            </a:pPr>
            <a:r>
              <a:rPr lang="en" sz="3200" b="1" dirty="0">
                <a:solidFill>
                  <a:schemeClr val="lt1"/>
                </a:solidFill>
                <a:latin typeface="Arial"/>
                <a:ea typeface="Arial"/>
                <a:cs typeface="Arial"/>
                <a:sym typeface="Arial"/>
              </a:rPr>
              <a:t>【创12:2】我必叫你成为大国。我必赐福给你，叫你的名为大，你也要叫别人得福。</a:t>
            </a:r>
            <a:endParaRPr sz="3200" b="1" dirty="0">
              <a:solidFill>
                <a:schemeClr val="lt1"/>
              </a:solidFill>
              <a:latin typeface="Arial"/>
              <a:ea typeface="Arial"/>
              <a:cs typeface="Arial"/>
              <a:sym typeface="Arial"/>
            </a:endParaRPr>
          </a:p>
          <a:p>
            <a:pPr marL="0" indent="0" algn="just">
              <a:lnSpc>
                <a:spcPct val="90000"/>
              </a:lnSpc>
              <a:buNone/>
            </a:pPr>
            <a:r>
              <a:rPr lang="en" sz="3200" b="1" dirty="0">
                <a:solidFill>
                  <a:schemeClr val="lt1"/>
                </a:solidFill>
                <a:latin typeface="Arial"/>
                <a:ea typeface="Arial"/>
                <a:cs typeface="Arial"/>
                <a:sym typeface="Arial"/>
              </a:rPr>
              <a:t>I will make you into a great nation, and I will bless you; I will make your name great, and you will be a blessing.</a:t>
            </a:r>
            <a:endParaRPr sz="3200" b="1" dirty="0">
              <a:solidFill>
                <a:schemeClr val="lt1"/>
              </a:solidFill>
              <a:latin typeface="Arial"/>
              <a:ea typeface="Arial"/>
              <a:cs typeface="Arial"/>
              <a:sym typeface="Arial"/>
            </a:endParaRPr>
          </a:p>
          <a:p>
            <a:pPr marL="0" indent="0" algn="just">
              <a:lnSpc>
                <a:spcPct val="105000"/>
              </a:lnSpc>
              <a:spcAft>
                <a:spcPts val="1200"/>
              </a:spcAft>
              <a:buNone/>
            </a:pPr>
            <a:endParaRPr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28"/>
          <p:cNvSpPr txBox="1">
            <a:spLocks noGrp="1"/>
          </p:cNvSpPr>
          <p:nvPr>
            <p:ph type="body" idx="1"/>
          </p:nvPr>
        </p:nvSpPr>
        <p:spPr>
          <a:xfrm>
            <a:off x="309450" y="549799"/>
            <a:ext cx="8525100" cy="5668121"/>
          </a:xfrm>
          <a:prstGeom prst="rect">
            <a:avLst/>
          </a:prstGeom>
        </p:spPr>
        <p:txBody>
          <a:bodyPr spcFirstLastPara="1" wrap="square" lIns="91425" tIns="91425" rIns="91425" bIns="91425" anchor="t" anchorCtr="0">
            <a:noAutofit/>
          </a:bodyPr>
          <a:lstStyle/>
          <a:p>
            <a:pPr marL="0" indent="0" algn="just">
              <a:lnSpc>
                <a:spcPct val="90000"/>
              </a:lnSpc>
              <a:buNone/>
            </a:pPr>
            <a:r>
              <a:rPr lang="en" sz="3200" b="1" dirty="0">
                <a:solidFill>
                  <a:schemeClr val="lt1"/>
                </a:solidFill>
                <a:latin typeface="Arial"/>
                <a:ea typeface="Arial"/>
                <a:cs typeface="Arial"/>
                <a:sym typeface="Arial"/>
              </a:rPr>
              <a:t>【创12:3】为你祝福的，我必赐福与他；那咒诅你的，我必咒诅他。地上的万族都要因你得福。”I will bless those who bless you,  and whoever curses you I will curse; and all peoples on earth will be blessed through you.”</a:t>
            </a:r>
            <a:endParaRPr sz="3200" b="1" dirty="0">
              <a:solidFill>
                <a:schemeClr val="lt1"/>
              </a:solidFill>
              <a:latin typeface="Arial"/>
              <a:ea typeface="Arial"/>
              <a:cs typeface="Arial"/>
              <a:sym typeface="Arial"/>
            </a:endParaRPr>
          </a:p>
          <a:p>
            <a:pPr marL="0" indent="0" algn="just">
              <a:lnSpc>
                <a:spcPct val="90000"/>
              </a:lnSpc>
              <a:buNone/>
            </a:pPr>
            <a:r>
              <a:rPr lang="en" sz="3200" b="1" dirty="0">
                <a:solidFill>
                  <a:schemeClr val="lt1"/>
                </a:solidFill>
                <a:latin typeface="Arial"/>
                <a:ea typeface="Arial"/>
                <a:cs typeface="Arial"/>
                <a:sym typeface="Arial"/>
              </a:rPr>
              <a:t>【创12:4】</a:t>
            </a:r>
            <a:r>
              <a:rPr lang="en" sz="3200" b="1" dirty="0">
                <a:solidFill>
                  <a:schemeClr val="accent2"/>
                </a:solidFill>
                <a:latin typeface="Arial"/>
                <a:ea typeface="Arial"/>
                <a:cs typeface="Arial"/>
                <a:sym typeface="Arial"/>
              </a:rPr>
              <a:t>亚伯兰就照着耶和华的吩咐去了</a:t>
            </a:r>
            <a:r>
              <a:rPr lang="en" sz="3200" b="1" dirty="0">
                <a:solidFill>
                  <a:schemeClr val="lt1"/>
                </a:solidFill>
                <a:latin typeface="Arial"/>
                <a:ea typeface="Arial"/>
                <a:cs typeface="Arial"/>
                <a:sym typeface="Arial"/>
              </a:rPr>
              <a:t>，罗得也和他同去。亚伯兰出哈兰的时候年七十五岁。So Abram went, as the Lord had told him; and Lot went with him. Abram was seventy-five years old when he set out from Harran. </a:t>
            </a:r>
            <a:endParaRPr sz="3200" b="1" dirty="0">
              <a:solidFill>
                <a:schemeClr val="lt1"/>
              </a:solidFill>
              <a:latin typeface="Arial"/>
              <a:ea typeface="Arial"/>
              <a:cs typeface="Arial"/>
              <a:sym typeface="Arial"/>
            </a:endParaRPr>
          </a:p>
          <a:p>
            <a:pPr marL="0" indent="0" algn="just">
              <a:lnSpc>
                <a:spcPct val="105000"/>
              </a:lnSpc>
              <a:spcAft>
                <a:spcPts val="1200"/>
              </a:spcAft>
              <a:buNone/>
            </a:pPr>
            <a:endParaRPr sz="3200" b="1" dirty="0"/>
          </a:p>
        </p:txBody>
      </p:sp>
    </p:spTree>
    <p:extLst>
      <p:ext uri="{BB962C8B-B14F-4D97-AF65-F5344CB8AC3E}">
        <p14:creationId xmlns:p14="http://schemas.microsoft.com/office/powerpoint/2010/main" val="37523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368550" y="380927"/>
            <a:ext cx="8154300" cy="727194"/>
          </a:xfrm>
          <a:prstGeom prst="rect">
            <a:avLst/>
          </a:prstGeom>
        </p:spPr>
        <p:txBody>
          <a:bodyPr spcFirstLastPara="1" wrap="square" lIns="91425" tIns="91425" rIns="91425" bIns="91425" anchor="t" anchorCtr="0">
            <a:normAutofit fontScale="90000"/>
          </a:bodyPr>
          <a:lstStyle/>
          <a:p>
            <a:pPr>
              <a:lnSpc>
                <a:spcPct val="115000"/>
              </a:lnSpc>
              <a:spcAft>
                <a:spcPts val="1200"/>
              </a:spcAft>
            </a:pPr>
            <a:r>
              <a:rPr lang="en" sz="3800" b="1" dirty="0">
                <a:latin typeface="Calibri"/>
                <a:ea typeface="Calibri"/>
                <a:cs typeface="Calibri"/>
                <a:sym typeface="Calibri"/>
              </a:rPr>
              <a:t>为什么“亚伯兰就照着耶和华的吩咐去了”?</a:t>
            </a:r>
            <a:endParaRPr b="1" dirty="0"/>
          </a:p>
        </p:txBody>
      </p:sp>
      <p:sp>
        <p:nvSpPr>
          <p:cNvPr id="220" name="Google Shape;220;p29"/>
          <p:cNvSpPr txBox="1">
            <a:spLocks noGrp="1"/>
          </p:cNvSpPr>
          <p:nvPr>
            <p:ph type="body" idx="1"/>
          </p:nvPr>
        </p:nvSpPr>
        <p:spPr>
          <a:xfrm>
            <a:off x="368550" y="1108121"/>
            <a:ext cx="8406900" cy="5368952"/>
          </a:xfrm>
          <a:prstGeom prst="rect">
            <a:avLst/>
          </a:prstGeom>
        </p:spPr>
        <p:txBody>
          <a:bodyPr spcFirstLastPara="1" wrap="square" lIns="91425" tIns="91425" rIns="91425" bIns="91425" anchor="t" anchorCtr="0">
            <a:noAutofit/>
          </a:bodyPr>
          <a:lstStyle/>
          <a:p>
            <a:pPr marL="0" indent="0">
              <a:buNone/>
            </a:pPr>
            <a:r>
              <a:rPr lang="en" sz="2400" b="1" dirty="0">
                <a:solidFill>
                  <a:schemeClr val="lt1"/>
                </a:solidFill>
              </a:rPr>
              <a:t>【创11:26】他拉活到七十岁，生了亚伯兰、拿鹤、哈兰。After Terah had lived 70 years, he became the father of Abram, Nahor and Haran.</a:t>
            </a:r>
            <a:endParaRPr sz="2400" b="1" dirty="0">
              <a:solidFill>
                <a:schemeClr val="lt1"/>
              </a:solidFill>
            </a:endParaRPr>
          </a:p>
          <a:p>
            <a:pPr marL="0" indent="0">
              <a:spcBef>
                <a:spcPts val="1200"/>
              </a:spcBef>
              <a:buNone/>
            </a:pPr>
            <a:r>
              <a:rPr lang="en" sz="2400" b="1" dirty="0">
                <a:solidFill>
                  <a:schemeClr val="lt1"/>
                </a:solidFill>
              </a:rPr>
              <a:t>【创11:31】</a:t>
            </a:r>
            <a:r>
              <a:rPr lang="en" sz="2400" b="1" dirty="0">
                <a:solidFill>
                  <a:srgbClr val="FF0000"/>
                </a:solidFill>
              </a:rPr>
              <a:t>他拉带着他儿子亚伯兰</a:t>
            </a:r>
            <a:r>
              <a:rPr lang="en" sz="2400" b="1" dirty="0">
                <a:solidFill>
                  <a:schemeClr val="lt1"/>
                </a:solidFill>
              </a:rPr>
              <a:t>和他孙子哈兰的儿子罗得，并他儿妇亚伯兰的妻子撒莱，</a:t>
            </a:r>
            <a:r>
              <a:rPr lang="en" sz="2400" b="1" dirty="0">
                <a:solidFill>
                  <a:srgbClr val="FF0000"/>
                </a:solidFill>
              </a:rPr>
              <a:t>出了迦勒底的吾珥</a:t>
            </a:r>
            <a:r>
              <a:rPr lang="en" sz="2400" b="1" dirty="0">
                <a:solidFill>
                  <a:schemeClr val="lt1"/>
                </a:solidFill>
              </a:rPr>
              <a:t>，要往迦南地去。他们走到哈兰就住在那里。Terah took his son Abram, his grandson Lot son of Haran, and his daughter-in-law Sarai, the wife of his son Abram, and together they set out from Ur of the Chaldeans to go to Canaan. But when they came to Harran, they settled there.</a:t>
            </a:r>
            <a:endParaRPr sz="2400" b="1" dirty="0">
              <a:solidFill>
                <a:schemeClr val="lt1"/>
              </a:solidFill>
            </a:endParaRPr>
          </a:p>
          <a:p>
            <a:pPr marL="0" indent="0">
              <a:spcBef>
                <a:spcPts val="1200"/>
              </a:spcBef>
              <a:buNone/>
            </a:pPr>
            <a:r>
              <a:rPr lang="en" sz="2400" b="1" dirty="0">
                <a:solidFill>
                  <a:schemeClr val="lt1"/>
                </a:solidFill>
              </a:rPr>
              <a:t>【创11:32】他拉共活了二百零五岁，就死在哈兰。Terah lived 205 years, and he died in Harran.</a:t>
            </a:r>
            <a:endParaRPr sz="2400" b="1" dirty="0">
              <a:solidFill>
                <a:schemeClr val="lt1"/>
              </a:solidFill>
            </a:endParaRPr>
          </a:p>
          <a:p>
            <a:pPr marL="0" indent="0">
              <a:spcBef>
                <a:spcPts val="1200"/>
              </a:spcBef>
              <a:spcAft>
                <a:spcPts val="1200"/>
              </a:spcAft>
              <a:buNone/>
            </a:pPr>
            <a:endParaRPr sz="24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body" idx="1"/>
          </p:nvPr>
        </p:nvSpPr>
        <p:spPr>
          <a:xfrm>
            <a:off x="303032" y="414462"/>
            <a:ext cx="8537935" cy="6093913"/>
          </a:xfrm>
          <a:prstGeom prst="rect">
            <a:avLst/>
          </a:prstGeom>
        </p:spPr>
        <p:txBody>
          <a:bodyPr spcFirstLastPara="1" wrap="square" lIns="91425" tIns="91425" rIns="91425" bIns="91425" anchor="t" anchorCtr="0">
            <a:noAutofit/>
          </a:bodyPr>
          <a:lstStyle/>
          <a:p>
            <a:pPr marL="0" indent="0">
              <a:buNone/>
            </a:pPr>
            <a:r>
              <a:rPr lang="en" sz="2400" b="1" dirty="0">
                <a:solidFill>
                  <a:schemeClr val="lt1"/>
                </a:solidFill>
              </a:rPr>
              <a:t>【徒7:2】司提反说：“诸位父兄请听！当日我们的祖宗亚伯拉罕</a:t>
            </a:r>
            <a:r>
              <a:rPr lang="en" sz="2400" b="1" dirty="0">
                <a:solidFill>
                  <a:schemeClr val="accent2"/>
                </a:solidFill>
              </a:rPr>
              <a:t>在美索不达米亚还未住哈兰的时候</a:t>
            </a:r>
            <a:r>
              <a:rPr lang="en" sz="2400" b="1" dirty="0">
                <a:solidFill>
                  <a:schemeClr val="lt1"/>
                </a:solidFill>
              </a:rPr>
              <a:t>，荣耀的神向他显现，To this he replied: “Brothers and fathers, listen to me! The God of glory appeared to our father Abraham while he was still in Mesopotamia, before he lived in Harran. </a:t>
            </a:r>
            <a:endParaRPr sz="2400" b="1" dirty="0">
              <a:solidFill>
                <a:schemeClr val="lt1"/>
              </a:solidFill>
            </a:endParaRPr>
          </a:p>
          <a:p>
            <a:pPr marL="0" indent="0">
              <a:spcBef>
                <a:spcPts val="1200"/>
              </a:spcBef>
              <a:buNone/>
            </a:pPr>
            <a:r>
              <a:rPr lang="en" sz="2400" b="1" dirty="0">
                <a:solidFill>
                  <a:schemeClr val="lt1"/>
                </a:solidFill>
              </a:rPr>
              <a:t>【徒7:3】对他说：‘你要离开本地和亲族，往我所要指示你的地方去。’</a:t>
            </a:r>
            <a:endParaRPr sz="2400" b="1" dirty="0">
              <a:solidFill>
                <a:schemeClr val="lt1"/>
              </a:solidFill>
            </a:endParaRPr>
          </a:p>
          <a:p>
            <a:pPr marL="0" indent="0">
              <a:spcBef>
                <a:spcPts val="1200"/>
              </a:spcBef>
              <a:buNone/>
            </a:pPr>
            <a:r>
              <a:rPr lang="en" sz="2400" b="1" dirty="0">
                <a:solidFill>
                  <a:schemeClr val="lt1"/>
                </a:solidFill>
              </a:rPr>
              <a:t>‘Leave your country and your people,’ God said, ‘and go to the land I will show you.’</a:t>
            </a:r>
            <a:endParaRPr sz="2400" b="1" dirty="0">
              <a:solidFill>
                <a:schemeClr val="lt1"/>
              </a:solidFill>
            </a:endParaRPr>
          </a:p>
          <a:p>
            <a:pPr marL="0" indent="0">
              <a:spcBef>
                <a:spcPts val="1200"/>
              </a:spcBef>
              <a:buNone/>
            </a:pPr>
            <a:r>
              <a:rPr lang="en" sz="2400" b="1" dirty="0">
                <a:solidFill>
                  <a:schemeClr val="lt1"/>
                </a:solidFill>
              </a:rPr>
              <a:t>【徒7:4】</a:t>
            </a:r>
            <a:r>
              <a:rPr lang="en" sz="2400" b="1" dirty="0">
                <a:solidFill>
                  <a:schemeClr val="accent2"/>
                </a:solidFill>
              </a:rPr>
              <a:t>他就离开迦勒底人之地，住在哈兰</a:t>
            </a:r>
            <a:r>
              <a:rPr lang="en" sz="2400" b="1" dirty="0">
                <a:solidFill>
                  <a:schemeClr val="lt1"/>
                </a:solidFill>
              </a:rPr>
              <a:t>。他父亲死了以后，神使他从那里搬到你们现在所住之地。“So he left the land of the Chaldeans and settled in Harran. After the death of his father, God sent him to this land where you are now living. </a:t>
            </a:r>
            <a:endParaRPr sz="2400" b="1" dirty="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body" idx="1"/>
          </p:nvPr>
        </p:nvSpPr>
        <p:spPr>
          <a:xfrm>
            <a:off x="3711387" y="369974"/>
            <a:ext cx="5066853" cy="6009310"/>
          </a:xfrm>
          <a:prstGeom prst="rect">
            <a:avLst/>
          </a:prstGeom>
        </p:spPr>
        <p:txBody>
          <a:bodyPr spcFirstLastPara="1" wrap="square" lIns="91425" tIns="91425" rIns="91425" bIns="91425" anchor="t" anchorCtr="0">
            <a:noAutofit/>
          </a:bodyPr>
          <a:lstStyle/>
          <a:p>
            <a:pPr marL="0" indent="0" algn="just">
              <a:lnSpc>
                <a:spcPct val="95000"/>
              </a:lnSpc>
              <a:buSzPts val="1018"/>
              <a:buNone/>
            </a:pPr>
            <a:r>
              <a:rPr lang="en" sz="2800" b="1" dirty="0">
                <a:solidFill>
                  <a:schemeClr val="lt1"/>
                </a:solidFill>
                <a:latin typeface="Arial"/>
                <a:ea typeface="Arial"/>
                <a:cs typeface="Arial"/>
                <a:sym typeface="Arial"/>
              </a:rPr>
              <a:t>【书24:2】约书亚对众民说：“耶和华以色列的神如此说：古时你们的列祖，就是亚伯拉罕和拿鹤的父亲他拉，住在大河那边</a:t>
            </a:r>
            <a:r>
              <a:rPr lang="en" sz="2800" b="1" dirty="0">
                <a:solidFill>
                  <a:schemeClr val="accent2"/>
                </a:solidFill>
                <a:latin typeface="Arial"/>
                <a:ea typeface="Arial"/>
                <a:cs typeface="Arial"/>
                <a:sym typeface="Arial"/>
              </a:rPr>
              <a:t>侍奉别神</a:t>
            </a:r>
            <a:r>
              <a:rPr lang="en" sz="2800" b="1" dirty="0">
                <a:solidFill>
                  <a:schemeClr val="lt1"/>
                </a:solidFill>
                <a:latin typeface="Arial"/>
                <a:ea typeface="Arial"/>
                <a:cs typeface="Arial"/>
                <a:sym typeface="Arial"/>
              </a:rPr>
              <a:t>，</a:t>
            </a:r>
            <a:endParaRPr sz="2800" b="1" dirty="0">
              <a:solidFill>
                <a:schemeClr val="lt1"/>
              </a:solidFill>
              <a:latin typeface="Arial"/>
              <a:ea typeface="Arial"/>
              <a:cs typeface="Arial"/>
              <a:sym typeface="Arial"/>
            </a:endParaRPr>
          </a:p>
          <a:p>
            <a:pPr marL="0" indent="0" algn="just">
              <a:lnSpc>
                <a:spcPct val="95000"/>
              </a:lnSpc>
              <a:buSzPts val="1018"/>
              <a:buNone/>
            </a:pPr>
            <a:r>
              <a:rPr lang="en" sz="2800" b="1" dirty="0">
                <a:solidFill>
                  <a:schemeClr val="lt1"/>
                </a:solidFill>
                <a:latin typeface="Arial"/>
                <a:ea typeface="Arial"/>
                <a:cs typeface="Arial"/>
                <a:sym typeface="Arial"/>
              </a:rPr>
              <a:t>Joshua said to all the people, “This is what the Lord, the God of Israel, says: ‘Long ago your ancestors, including Terah the father of Abraham and Nahor, lived beyond the Euphrates River and worshiped other gods. </a:t>
            </a:r>
            <a:endParaRPr sz="2800" b="1" dirty="0">
              <a:solidFill>
                <a:schemeClr val="lt1"/>
              </a:solidFill>
              <a:latin typeface="Arial"/>
              <a:ea typeface="Arial"/>
              <a:cs typeface="Arial"/>
              <a:sym typeface="Arial"/>
            </a:endParaRPr>
          </a:p>
          <a:p>
            <a:pPr marL="0" indent="0" algn="just">
              <a:lnSpc>
                <a:spcPct val="95000"/>
              </a:lnSpc>
              <a:spcAft>
                <a:spcPts val="1200"/>
              </a:spcAft>
              <a:buSzPts val="1018"/>
              <a:buNone/>
            </a:pPr>
            <a:endParaRPr sz="2800" b="1" dirty="0">
              <a:solidFill>
                <a:schemeClr val="lt1"/>
              </a:solidFill>
            </a:endParaRPr>
          </a:p>
        </p:txBody>
      </p:sp>
      <p:pic>
        <p:nvPicPr>
          <p:cNvPr id="231" name="Google Shape;231;p31"/>
          <p:cNvPicPr preferRelativeResize="0"/>
          <p:nvPr/>
        </p:nvPicPr>
        <p:blipFill>
          <a:blip r:embed="rId3">
            <a:alphaModFix/>
          </a:blip>
          <a:stretch>
            <a:fillRect/>
          </a:stretch>
        </p:blipFill>
        <p:spPr>
          <a:xfrm>
            <a:off x="259392" y="369974"/>
            <a:ext cx="3451996" cy="58587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p:nvPr/>
        </p:nvSpPr>
        <p:spPr>
          <a:xfrm>
            <a:off x="341310" y="6240737"/>
            <a:ext cx="8499597" cy="35852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mj-ea"/>
              <a:ea typeface="+mj-ea"/>
              <a:cs typeface="Arial"/>
              <a:sym typeface="Arial"/>
            </a:endParaRPr>
          </a:p>
        </p:txBody>
      </p:sp>
      <p:sp>
        <p:nvSpPr>
          <p:cNvPr id="238" name="Google Shape;238;p32"/>
          <p:cNvSpPr txBox="1"/>
          <p:nvPr/>
        </p:nvSpPr>
        <p:spPr>
          <a:xfrm>
            <a:off x="7889095" y="512342"/>
            <a:ext cx="951812" cy="7386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buClr>
                <a:srgbClr val="000000"/>
              </a:buClr>
            </a:pPr>
            <a:r>
              <a:rPr lang="en" b="1" kern="0" dirty="0">
                <a:solidFill>
                  <a:srgbClr val="AF7B51"/>
                </a:solidFill>
                <a:latin typeface="+mj-ea"/>
                <a:ea typeface="+mj-ea"/>
                <a:cs typeface="Arial"/>
                <a:sym typeface="Arial"/>
              </a:rPr>
              <a:t>献以撒</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22)</a:t>
            </a:r>
            <a:endParaRPr b="1" kern="0" dirty="0">
              <a:solidFill>
                <a:srgbClr val="AF7B51"/>
              </a:solidFill>
              <a:latin typeface="+mj-ea"/>
              <a:ea typeface="+mj-ea"/>
              <a:cs typeface="Arial"/>
              <a:sym typeface="Arial"/>
            </a:endParaRPr>
          </a:p>
        </p:txBody>
      </p:sp>
      <p:sp>
        <p:nvSpPr>
          <p:cNvPr id="239" name="Google Shape;239;p32"/>
          <p:cNvSpPr txBox="1"/>
          <p:nvPr/>
        </p:nvSpPr>
        <p:spPr>
          <a:xfrm>
            <a:off x="281541" y="5113527"/>
            <a:ext cx="1337161"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侍奉别神 </a:t>
            </a:r>
          </a:p>
          <a:p>
            <a:pPr>
              <a:lnSpc>
                <a:spcPct val="115000"/>
              </a:lnSpc>
              <a:buClr>
                <a:srgbClr val="000000"/>
              </a:buClr>
            </a:pPr>
            <a:r>
              <a:rPr lang="en" b="1" kern="0" dirty="0">
                <a:solidFill>
                  <a:srgbClr val="AF7B51"/>
                </a:solidFill>
                <a:latin typeface="+mj-ea"/>
                <a:ea typeface="+mj-ea"/>
                <a:cs typeface="Arial"/>
                <a:sym typeface="Arial"/>
              </a:rPr>
              <a:t>(书24:2)</a:t>
            </a:r>
            <a:endParaRPr b="1" kern="0" dirty="0">
              <a:solidFill>
                <a:srgbClr val="AF7B51"/>
              </a:solidFill>
              <a:latin typeface="+mj-ea"/>
              <a:ea typeface="+mj-ea"/>
              <a:cs typeface="Arial"/>
              <a:sym typeface="Arial"/>
            </a:endParaRPr>
          </a:p>
        </p:txBody>
      </p:sp>
      <p:sp>
        <p:nvSpPr>
          <p:cNvPr id="242" name="Google Shape;242;p32"/>
          <p:cNvSpPr txBox="1"/>
          <p:nvPr/>
        </p:nvSpPr>
        <p:spPr>
          <a:xfrm>
            <a:off x="236702" y="2904448"/>
            <a:ext cx="1877883"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父亲带他离开吾珥 (创11:31-32)</a:t>
            </a:r>
            <a:endParaRPr b="1" kern="0" dirty="0">
              <a:solidFill>
                <a:srgbClr val="AF7B51"/>
              </a:solidFill>
              <a:latin typeface="+mj-ea"/>
              <a:ea typeface="+mj-ea"/>
              <a:cs typeface="Arial"/>
              <a:sym typeface="Arial"/>
            </a:endParaRPr>
          </a:p>
        </p:txBody>
      </p:sp>
      <p:sp>
        <p:nvSpPr>
          <p:cNvPr id="241" name="Google Shape;241;p32"/>
          <p:cNvSpPr txBox="1"/>
          <p:nvPr/>
        </p:nvSpPr>
        <p:spPr>
          <a:xfrm>
            <a:off x="222284" y="3987622"/>
            <a:ext cx="1495538"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第一次呼召 </a:t>
            </a:r>
          </a:p>
          <a:p>
            <a:pPr>
              <a:lnSpc>
                <a:spcPct val="115000"/>
              </a:lnSpc>
              <a:buClr>
                <a:srgbClr val="000000"/>
              </a:buClr>
            </a:pPr>
            <a:r>
              <a:rPr lang="en" b="1" kern="0" dirty="0">
                <a:solidFill>
                  <a:srgbClr val="AF7B51"/>
                </a:solidFill>
                <a:latin typeface="+mj-ea"/>
                <a:ea typeface="+mj-ea"/>
                <a:cs typeface="Arial"/>
                <a:sym typeface="Arial"/>
              </a:rPr>
              <a:t>(徒7:2-4)</a:t>
            </a:r>
            <a:endParaRPr b="1" kern="0" dirty="0">
              <a:solidFill>
                <a:srgbClr val="AF7B51"/>
              </a:solidFill>
              <a:latin typeface="+mj-ea"/>
              <a:ea typeface="+mj-ea"/>
              <a:cs typeface="Arial"/>
              <a:sym typeface="Arial"/>
            </a:endParaRPr>
          </a:p>
        </p:txBody>
      </p:sp>
      <p:cxnSp>
        <p:nvCxnSpPr>
          <p:cNvPr id="243" name="Google Shape;243;p32"/>
          <p:cNvCxnSpPr>
            <a:cxnSpLocks/>
          </p:cNvCxnSpPr>
          <p:nvPr/>
        </p:nvCxnSpPr>
        <p:spPr>
          <a:xfrm>
            <a:off x="1717822" y="4809355"/>
            <a:ext cx="0" cy="1513571"/>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32"/>
          <p:cNvCxnSpPr>
            <a:cxnSpLocks/>
          </p:cNvCxnSpPr>
          <p:nvPr/>
        </p:nvCxnSpPr>
        <p:spPr>
          <a:xfrm>
            <a:off x="1991999" y="3726181"/>
            <a:ext cx="0" cy="2608737"/>
          </a:xfrm>
          <a:prstGeom prst="straightConnector1">
            <a:avLst/>
          </a:prstGeom>
          <a:noFill/>
          <a:ln w="9525" cap="flat" cmpd="sng">
            <a:solidFill>
              <a:schemeClr val="dk2"/>
            </a:solidFill>
            <a:prstDash val="solid"/>
            <a:round/>
            <a:headEnd type="none" w="med" len="med"/>
            <a:tailEnd type="none" w="med" len="med"/>
          </a:ln>
        </p:spPr>
      </p:cxnSp>
      <p:sp>
        <p:nvSpPr>
          <p:cNvPr id="240" name="Google Shape;240;p32"/>
          <p:cNvSpPr txBox="1"/>
          <p:nvPr/>
        </p:nvSpPr>
        <p:spPr>
          <a:xfrm>
            <a:off x="234980" y="1513219"/>
            <a:ext cx="2046583"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第二次呼召，出哈兰, 七十五岁 </a:t>
            </a:r>
          </a:p>
          <a:p>
            <a:pPr>
              <a:lnSpc>
                <a:spcPct val="115000"/>
              </a:lnSpc>
              <a:buClr>
                <a:srgbClr val="000000"/>
              </a:buClr>
            </a:pPr>
            <a:r>
              <a:rPr lang="en" b="1" kern="0" dirty="0">
                <a:solidFill>
                  <a:srgbClr val="AF7B51"/>
                </a:solidFill>
                <a:latin typeface="+mj-ea"/>
                <a:ea typeface="+mj-ea"/>
                <a:cs typeface="Arial"/>
                <a:sym typeface="Arial"/>
              </a:rPr>
              <a:t>(创12:1-4)</a:t>
            </a:r>
            <a:endParaRPr b="1" kern="0" dirty="0">
              <a:solidFill>
                <a:srgbClr val="AF7B51"/>
              </a:solidFill>
              <a:latin typeface="+mj-ea"/>
              <a:ea typeface="+mj-ea"/>
              <a:cs typeface="Arial"/>
              <a:sym typeface="Arial"/>
            </a:endParaRPr>
          </a:p>
        </p:txBody>
      </p:sp>
      <p:cxnSp>
        <p:nvCxnSpPr>
          <p:cNvPr id="245" name="Google Shape;245;p32"/>
          <p:cNvCxnSpPr>
            <a:cxnSpLocks/>
          </p:cNvCxnSpPr>
          <p:nvPr/>
        </p:nvCxnSpPr>
        <p:spPr>
          <a:xfrm>
            <a:off x="2281563" y="2662335"/>
            <a:ext cx="0" cy="3660591"/>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44;p32">
            <a:extLst>
              <a:ext uri="{FF2B5EF4-FFF2-40B4-BE49-F238E27FC236}">
                <a16:creationId xmlns:a16="http://schemas.microsoft.com/office/drawing/2014/main" id="{4D45027A-3DE8-85C1-EE16-11B277EEAF2D}"/>
              </a:ext>
            </a:extLst>
          </p:cNvPr>
          <p:cNvCxnSpPr>
            <a:cxnSpLocks/>
            <a:stCxn id="236" idx="1"/>
          </p:cNvCxnSpPr>
          <p:nvPr/>
        </p:nvCxnSpPr>
        <p:spPr>
          <a:xfrm flipH="1" flipV="1">
            <a:off x="341309" y="5935260"/>
            <a:ext cx="1" cy="484737"/>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45;p32">
            <a:extLst>
              <a:ext uri="{FF2B5EF4-FFF2-40B4-BE49-F238E27FC236}">
                <a16:creationId xmlns:a16="http://schemas.microsoft.com/office/drawing/2014/main" id="{4A351435-9550-A9BA-4031-06EBC4753887}"/>
              </a:ext>
            </a:extLst>
          </p:cNvPr>
          <p:cNvCxnSpPr>
            <a:cxnSpLocks/>
          </p:cNvCxnSpPr>
          <p:nvPr/>
        </p:nvCxnSpPr>
        <p:spPr>
          <a:xfrm>
            <a:off x="8497812" y="1264541"/>
            <a:ext cx="22155" cy="5058385"/>
          </a:xfrm>
          <a:prstGeom prst="straightConnector1">
            <a:avLst/>
          </a:prstGeom>
          <a:noFill/>
          <a:ln w="9525" cap="flat" cmpd="sng">
            <a:solidFill>
              <a:schemeClr val="dk2"/>
            </a:solidFill>
            <a:prstDash val="solid"/>
            <a:round/>
            <a:headEnd type="none" w="med" len="med"/>
            <a:tailEnd type="none" w="med" len="med"/>
          </a:ln>
        </p:spPr>
      </p:cxnSp>
      <p:sp>
        <p:nvSpPr>
          <p:cNvPr id="28" name="Google Shape;240;p32">
            <a:extLst>
              <a:ext uri="{FF2B5EF4-FFF2-40B4-BE49-F238E27FC236}">
                <a16:creationId xmlns:a16="http://schemas.microsoft.com/office/drawing/2014/main" id="{3C3611B7-6C1E-5A7E-56D0-82C4E4534202}"/>
              </a:ext>
            </a:extLst>
          </p:cNvPr>
          <p:cNvSpPr txBox="1"/>
          <p:nvPr/>
        </p:nvSpPr>
        <p:spPr>
          <a:xfrm>
            <a:off x="248367" y="483246"/>
            <a:ext cx="2299276"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因饥荒，下埃及，说谎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12:10-20)</a:t>
            </a:r>
            <a:endParaRPr lang="zh-CN" altLang="en-US" b="1" kern="0" dirty="0">
              <a:solidFill>
                <a:srgbClr val="AF7B51"/>
              </a:solidFill>
              <a:latin typeface="+mj-ea"/>
              <a:ea typeface="+mj-ea"/>
              <a:cs typeface="Arial"/>
              <a:sym typeface="Arial"/>
            </a:endParaRPr>
          </a:p>
        </p:txBody>
      </p:sp>
      <p:cxnSp>
        <p:nvCxnSpPr>
          <p:cNvPr id="29" name="Google Shape;244;p32">
            <a:extLst>
              <a:ext uri="{FF2B5EF4-FFF2-40B4-BE49-F238E27FC236}">
                <a16:creationId xmlns:a16="http://schemas.microsoft.com/office/drawing/2014/main" id="{377F32A9-7F15-104D-A381-7D76EFDED3CB}"/>
              </a:ext>
            </a:extLst>
          </p:cNvPr>
          <p:cNvCxnSpPr>
            <a:cxnSpLocks/>
          </p:cNvCxnSpPr>
          <p:nvPr/>
        </p:nvCxnSpPr>
        <p:spPr>
          <a:xfrm flipV="1">
            <a:off x="2537870" y="1294188"/>
            <a:ext cx="0" cy="5040730"/>
          </a:xfrm>
          <a:prstGeom prst="straightConnector1">
            <a:avLst/>
          </a:prstGeom>
          <a:noFill/>
          <a:ln w="9525" cap="flat" cmpd="sng">
            <a:solidFill>
              <a:schemeClr val="dk2"/>
            </a:solidFill>
            <a:prstDash val="solid"/>
            <a:round/>
            <a:headEnd type="none" w="med" len="med"/>
            <a:tailEnd type="none" w="med" len="med"/>
          </a:ln>
        </p:spPr>
      </p:cxnSp>
      <p:sp>
        <p:nvSpPr>
          <p:cNvPr id="47" name="Google Shape;240;p32">
            <a:extLst>
              <a:ext uri="{FF2B5EF4-FFF2-40B4-BE49-F238E27FC236}">
                <a16:creationId xmlns:a16="http://schemas.microsoft.com/office/drawing/2014/main" id="{05D57B48-B3B7-585E-A1FC-9090BF29A1FE}"/>
              </a:ext>
            </a:extLst>
          </p:cNvPr>
          <p:cNvSpPr txBox="1"/>
          <p:nvPr/>
        </p:nvSpPr>
        <p:spPr>
          <a:xfrm>
            <a:off x="2645306" y="4925911"/>
            <a:ext cx="1235665"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与罗得分离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13:8-18)</a:t>
            </a:r>
            <a:endParaRPr lang="zh-CN" altLang="en-US" b="1" kern="0" dirty="0">
              <a:solidFill>
                <a:srgbClr val="AF7B51"/>
              </a:solidFill>
              <a:latin typeface="+mj-ea"/>
              <a:ea typeface="+mj-ea"/>
              <a:cs typeface="Arial"/>
              <a:sym typeface="Arial"/>
            </a:endParaRPr>
          </a:p>
        </p:txBody>
      </p:sp>
      <p:cxnSp>
        <p:nvCxnSpPr>
          <p:cNvPr id="48" name="Google Shape;244;p32">
            <a:extLst>
              <a:ext uri="{FF2B5EF4-FFF2-40B4-BE49-F238E27FC236}">
                <a16:creationId xmlns:a16="http://schemas.microsoft.com/office/drawing/2014/main" id="{178B84CF-3B54-8CE4-A720-4DF5F0822931}"/>
              </a:ext>
            </a:extLst>
          </p:cNvPr>
          <p:cNvCxnSpPr>
            <a:cxnSpLocks/>
          </p:cNvCxnSpPr>
          <p:nvPr/>
        </p:nvCxnSpPr>
        <p:spPr>
          <a:xfrm flipV="1">
            <a:off x="3263138" y="6070534"/>
            <a:ext cx="0" cy="264384"/>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6463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41" grpId="0" animBg="1"/>
      <p:bldP spid="240" grpId="0" animBg="1"/>
      <p:bldP spid="28"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body" idx="1"/>
          </p:nvPr>
        </p:nvSpPr>
        <p:spPr>
          <a:xfrm>
            <a:off x="361786" y="468520"/>
            <a:ext cx="8420428" cy="5889249"/>
          </a:xfrm>
          <a:prstGeom prst="rect">
            <a:avLst/>
          </a:prstGeom>
        </p:spPr>
        <p:txBody>
          <a:bodyPr spcFirstLastPara="1" wrap="square" lIns="91425" tIns="91425" rIns="91425" bIns="91425" anchor="t" anchorCtr="0">
            <a:noAutofit/>
          </a:bodyPr>
          <a:lstStyle/>
          <a:p>
            <a:pPr marL="0" indent="0" algn="just">
              <a:buSzPts val="523"/>
              <a:buNone/>
            </a:pPr>
            <a:r>
              <a:rPr lang="en" sz="3600" b="1" dirty="0">
                <a:solidFill>
                  <a:schemeClr val="lt1"/>
                </a:solidFill>
                <a:latin typeface="Nunito"/>
                <a:ea typeface="Nunito"/>
                <a:cs typeface="Nunito"/>
                <a:sym typeface="Nunito"/>
              </a:rPr>
              <a:t>【哈3:17】虽然无花果树不发旺，葡萄树不结果，橄榄树也不效力，田地不出粮食，圈中绝了羊，棚内也没有牛；</a:t>
            </a:r>
            <a:r>
              <a:rPr lang="en" sz="3600" b="1" dirty="0">
                <a:solidFill>
                  <a:schemeClr val="lt1"/>
                </a:solidFill>
                <a:highlight>
                  <a:srgbClr val="FFFFFF"/>
                </a:highlight>
                <a:latin typeface="Nunito"/>
                <a:ea typeface="Nunito"/>
                <a:cs typeface="Nunito"/>
                <a:sym typeface="Nunito"/>
              </a:rPr>
              <a:t>Though the fig tree does not bud and there are no grapes on the vines, though the olive crop fails and the fields produce no food, though there are no sheep in the pen and no cattle in the stalls,</a:t>
            </a:r>
            <a:endParaRPr sz="3600" b="1" dirty="0">
              <a:solidFill>
                <a:schemeClr val="lt1"/>
              </a:solidFill>
              <a:latin typeface="Nunito"/>
              <a:ea typeface="Nunito"/>
              <a:cs typeface="Nunito"/>
              <a:sym typeface="Nunito"/>
            </a:endParaRPr>
          </a:p>
          <a:p>
            <a:pPr marL="0" indent="0" algn="just">
              <a:buSzPts val="523"/>
              <a:buNone/>
            </a:pPr>
            <a:endParaRPr sz="3600" b="1"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spcAft>
                <a:spcPts val="1200"/>
              </a:spcAft>
              <a:buSzPts val="523"/>
              <a:buNone/>
            </a:pPr>
            <a:endParaRPr sz="3600" dirty="0">
              <a:latin typeface="Nunito"/>
              <a:ea typeface="Nunito"/>
              <a:cs typeface="Nunito"/>
              <a:sym typeface="Nuni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515F-C4F3-F4B1-70BA-3B6B9316CA9B}"/>
              </a:ext>
            </a:extLst>
          </p:cNvPr>
          <p:cNvSpPr>
            <a:spLocks noGrp="1"/>
          </p:cNvSpPr>
          <p:nvPr>
            <p:ph type="title"/>
          </p:nvPr>
        </p:nvSpPr>
        <p:spPr>
          <a:xfrm>
            <a:off x="294702" y="300064"/>
            <a:ext cx="7344945" cy="616036"/>
          </a:xfrm>
        </p:spPr>
        <p:txBody>
          <a:bodyPr>
            <a:normAutofit fontScale="90000"/>
          </a:bodyPr>
          <a:lstStyle/>
          <a:p>
            <a:r>
              <a:rPr lang="zh-CN" altLang="en-US" sz="3200" b="1" dirty="0"/>
              <a:t>亚伯拉罕为什么要带罗</a:t>
            </a:r>
            <a:r>
              <a:rPr lang="en" altLang="zh-CN" sz="3200" b="1" dirty="0"/>
              <a:t>得</a:t>
            </a:r>
            <a:r>
              <a:rPr lang="zh-CN" altLang="en-US" sz="3200" b="1" dirty="0"/>
              <a:t>？</a:t>
            </a:r>
          </a:p>
        </p:txBody>
      </p:sp>
      <p:sp>
        <p:nvSpPr>
          <p:cNvPr id="3" name="Text Placeholder 2">
            <a:extLst>
              <a:ext uri="{FF2B5EF4-FFF2-40B4-BE49-F238E27FC236}">
                <a16:creationId xmlns:a16="http://schemas.microsoft.com/office/drawing/2014/main" id="{158DD11A-5C06-2CE2-CF89-036839848265}"/>
              </a:ext>
            </a:extLst>
          </p:cNvPr>
          <p:cNvSpPr>
            <a:spLocks noGrp="1"/>
          </p:cNvSpPr>
          <p:nvPr>
            <p:ph type="body" idx="1"/>
          </p:nvPr>
        </p:nvSpPr>
        <p:spPr>
          <a:xfrm>
            <a:off x="294702" y="855715"/>
            <a:ext cx="8297207" cy="5614096"/>
          </a:xfrm>
        </p:spPr>
        <p:txBody>
          <a:bodyPr>
            <a:noAutofit/>
          </a:bodyPr>
          <a:lstStyle/>
          <a:p>
            <a:r>
              <a:rPr lang="zh-CN" altLang="en-US" sz="2200" b="1" dirty="0">
                <a:solidFill>
                  <a:schemeClr val="bg1"/>
                </a:solidFill>
              </a:rPr>
              <a:t>以为可以依靠罗</a:t>
            </a:r>
            <a:r>
              <a:rPr lang="en" altLang="zh-CN" sz="2200" b="1" dirty="0">
                <a:solidFill>
                  <a:schemeClr val="bg1"/>
                </a:solidFill>
              </a:rPr>
              <a:t>得</a:t>
            </a:r>
            <a:endParaRPr lang="en-US" altLang="zh-CN" sz="2200" b="1" dirty="0">
              <a:solidFill>
                <a:schemeClr val="bg1"/>
              </a:solidFill>
            </a:endParaRPr>
          </a:p>
          <a:p>
            <a:r>
              <a:rPr lang="zh-CN" altLang="en-US" sz="2200" b="1" dirty="0">
                <a:solidFill>
                  <a:schemeClr val="lt1"/>
                </a:solidFill>
              </a:rPr>
              <a:t>痛心失望中，</a:t>
            </a:r>
            <a:r>
              <a:rPr lang="zh-CN" altLang="en-US" sz="2200" b="1" dirty="0">
                <a:solidFill>
                  <a:schemeClr val="bg1"/>
                </a:solidFill>
              </a:rPr>
              <a:t>神</a:t>
            </a:r>
            <a:r>
              <a:rPr lang="zh-CN" altLang="en-US" sz="2200" b="1" dirty="0">
                <a:solidFill>
                  <a:schemeClr val="lt1"/>
                </a:solidFill>
              </a:rPr>
              <a:t>有</a:t>
            </a:r>
            <a:r>
              <a:rPr lang="zh-CN" altLang="en-US" sz="2200" b="1" dirty="0">
                <a:solidFill>
                  <a:schemeClr val="bg1"/>
                </a:solidFill>
              </a:rPr>
              <a:t>应许，神要打破亚伯拉罕心中的偶像：</a:t>
            </a:r>
            <a:endParaRPr lang="en-US" altLang="zh-CN" sz="2200" b="1" dirty="0">
              <a:solidFill>
                <a:schemeClr val="bg1"/>
              </a:solidFill>
            </a:endParaRPr>
          </a:p>
          <a:p>
            <a:pPr marL="615950" lvl="1" indent="0" algn="just">
              <a:buNone/>
            </a:pPr>
            <a:r>
              <a:rPr lang="en" altLang="zh-CN" sz="2200" b="1" dirty="0">
                <a:solidFill>
                  <a:schemeClr val="lt1"/>
                </a:solidFill>
              </a:rPr>
              <a:t>【创13:14-17】</a:t>
            </a:r>
            <a:r>
              <a:rPr lang="zh-CN" altLang="en-US" sz="2200" b="1" dirty="0">
                <a:solidFill>
                  <a:schemeClr val="bg1"/>
                </a:solidFill>
              </a:rPr>
              <a:t>罗得离别亚伯兰以后，耶和华对亚伯兰说：“从你所在的地方，你举目向东西南北观看， 凡你所看见的一切地，我都要赐给你和你的后裔，直到永远。我也要使你的后裔如同地上的尘沙那样多，人若能数算地上的尘沙，才能数算你的后裔。你起来，纵横走遍这地，因为我必把这地赐给你。”</a:t>
            </a:r>
            <a:r>
              <a:rPr lang="en-US" altLang="zh-CN" sz="2200" b="1" dirty="0">
                <a:solidFill>
                  <a:schemeClr val="bg1"/>
                </a:solidFill>
              </a:rPr>
              <a:t> The Lord said to Abram after Lot had parted from him, “Look around from where you are, to the north and south, to the east and west. All the land that you see I will give to you and your offspring forever. I will make your offspring like the dust of the earth, so that if anyone could count the dust, then your offspring could be counted. Go, walk through the length and breadth of the land, for I am giving it to you.”</a:t>
            </a:r>
            <a:endParaRPr lang="zh-CN" altLang="en-US" sz="2200" b="1" dirty="0">
              <a:solidFill>
                <a:schemeClr val="bg1"/>
              </a:solidFill>
            </a:endParaRPr>
          </a:p>
          <a:p>
            <a:pPr marL="146050" indent="0">
              <a:buNone/>
            </a:pPr>
            <a:endParaRPr lang="zh-CN" altLang="en-US" sz="2200" b="1" dirty="0">
              <a:solidFill>
                <a:schemeClr val="bg1"/>
              </a:solidFill>
            </a:endParaRPr>
          </a:p>
          <a:p>
            <a:endParaRPr lang="en-US" altLang="zh-CN" sz="2200" dirty="0">
              <a:solidFill>
                <a:schemeClr val="bg1"/>
              </a:solidFill>
            </a:endParaRPr>
          </a:p>
        </p:txBody>
      </p:sp>
    </p:spTree>
    <p:extLst>
      <p:ext uri="{BB962C8B-B14F-4D97-AF65-F5344CB8AC3E}">
        <p14:creationId xmlns:p14="http://schemas.microsoft.com/office/powerpoint/2010/main" val="211462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p:nvPr/>
        </p:nvSpPr>
        <p:spPr>
          <a:xfrm>
            <a:off x="341310" y="6240737"/>
            <a:ext cx="8499597" cy="35852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mj-ea"/>
              <a:ea typeface="+mj-ea"/>
              <a:cs typeface="Arial"/>
              <a:sym typeface="Arial"/>
            </a:endParaRPr>
          </a:p>
        </p:txBody>
      </p:sp>
      <p:sp>
        <p:nvSpPr>
          <p:cNvPr id="238" name="Google Shape;238;p32"/>
          <p:cNvSpPr txBox="1"/>
          <p:nvPr/>
        </p:nvSpPr>
        <p:spPr>
          <a:xfrm>
            <a:off x="7911250" y="516080"/>
            <a:ext cx="929657" cy="7386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buClr>
                <a:srgbClr val="000000"/>
              </a:buClr>
            </a:pPr>
            <a:r>
              <a:rPr lang="en" b="1" kern="0" dirty="0">
                <a:solidFill>
                  <a:srgbClr val="AF7B51"/>
                </a:solidFill>
                <a:latin typeface="+mj-ea"/>
                <a:ea typeface="+mj-ea"/>
                <a:cs typeface="Arial"/>
                <a:sym typeface="Arial"/>
              </a:rPr>
              <a:t>献以撒</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22)</a:t>
            </a:r>
            <a:endParaRPr b="1" kern="0" dirty="0">
              <a:solidFill>
                <a:srgbClr val="AF7B51"/>
              </a:solidFill>
              <a:latin typeface="+mj-ea"/>
              <a:ea typeface="+mj-ea"/>
              <a:cs typeface="Arial"/>
              <a:sym typeface="Arial"/>
            </a:endParaRPr>
          </a:p>
        </p:txBody>
      </p:sp>
      <p:sp>
        <p:nvSpPr>
          <p:cNvPr id="239" name="Google Shape;239;p32"/>
          <p:cNvSpPr txBox="1"/>
          <p:nvPr/>
        </p:nvSpPr>
        <p:spPr>
          <a:xfrm>
            <a:off x="281541" y="5113527"/>
            <a:ext cx="1337161"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侍奉别神 </a:t>
            </a:r>
          </a:p>
          <a:p>
            <a:pPr>
              <a:lnSpc>
                <a:spcPct val="115000"/>
              </a:lnSpc>
              <a:buClr>
                <a:srgbClr val="000000"/>
              </a:buClr>
            </a:pPr>
            <a:r>
              <a:rPr lang="en" b="1" kern="0" dirty="0">
                <a:solidFill>
                  <a:srgbClr val="AF7B51"/>
                </a:solidFill>
                <a:latin typeface="+mj-ea"/>
                <a:ea typeface="+mj-ea"/>
                <a:cs typeface="Arial"/>
                <a:sym typeface="Arial"/>
              </a:rPr>
              <a:t>(书24:2)</a:t>
            </a:r>
            <a:endParaRPr b="1" kern="0" dirty="0">
              <a:solidFill>
                <a:srgbClr val="AF7B51"/>
              </a:solidFill>
              <a:latin typeface="+mj-ea"/>
              <a:ea typeface="+mj-ea"/>
              <a:cs typeface="Arial"/>
              <a:sym typeface="Arial"/>
            </a:endParaRPr>
          </a:p>
        </p:txBody>
      </p:sp>
      <p:sp>
        <p:nvSpPr>
          <p:cNvPr id="242" name="Google Shape;242;p32"/>
          <p:cNvSpPr txBox="1"/>
          <p:nvPr/>
        </p:nvSpPr>
        <p:spPr>
          <a:xfrm>
            <a:off x="236702" y="2904448"/>
            <a:ext cx="1877883"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父亲带他离开吾珥 (创11:31-32)</a:t>
            </a:r>
            <a:endParaRPr b="1" kern="0" dirty="0">
              <a:solidFill>
                <a:srgbClr val="AF7B51"/>
              </a:solidFill>
              <a:latin typeface="+mj-ea"/>
              <a:ea typeface="+mj-ea"/>
              <a:cs typeface="Arial"/>
              <a:sym typeface="Arial"/>
            </a:endParaRPr>
          </a:p>
        </p:txBody>
      </p:sp>
      <p:sp>
        <p:nvSpPr>
          <p:cNvPr id="241" name="Google Shape;241;p32"/>
          <p:cNvSpPr txBox="1"/>
          <p:nvPr/>
        </p:nvSpPr>
        <p:spPr>
          <a:xfrm>
            <a:off x="222284" y="3987622"/>
            <a:ext cx="1495538"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第一次呼召 </a:t>
            </a:r>
          </a:p>
          <a:p>
            <a:pPr>
              <a:lnSpc>
                <a:spcPct val="115000"/>
              </a:lnSpc>
              <a:buClr>
                <a:srgbClr val="000000"/>
              </a:buClr>
            </a:pPr>
            <a:r>
              <a:rPr lang="en" b="1" kern="0" dirty="0">
                <a:solidFill>
                  <a:srgbClr val="AF7B51"/>
                </a:solidFill>
                <a:latin typeface="+mj-ea"/>
                <a:ea typeface="+mj-ea"/>
                <a:cs typeface="Arial"/>
                <a:sym typeface="Arial"/>
              </a:rPr>
              <a:t>(徒7:2-4)</a:t>
            </a:r>
            <a:endParaRPr b="1" kern="0" dirty="0">
              <a:solidFill>
                <a:srgbClr val="AF7B51"/>
              </a:solidFill>
              <a:latin typeface="+mj-ea"/>
              <a:ea typeface="+mj-ea"/>
              <a:cs typeface="Arial"/>
              <a:sym typeface="Arial"/>
            </a:endParaRPr>
          </a:p>
        </p:txBody>
      </p:sp>
      <p:cxnSp>
        <p:nvCxnSpPr>
          <p:cNvPr id="243" name="Google Shape;243;p32"/>
          <p:cNvCxnSpPr>
            <a:cxnSpLocks/>
          </p:cNvCxnSpPr>
          <p:nvPr/>
        </p:nvCxnSpPr>
        <p:spPr>
          <a:xfrm>
            <a:off x="1717822" y="4809355"/>
            <a:ext cx="0" cy="1513571"/>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32"/>
          <p:cNvCxnSpPr>
            <a:cxnSpLocks/>
          </p:cNvCxnSpPr>
          <p:nvPr/>
        </p:nvCxnSpPr>
        <p:spPr>
          <a:xfrm>
            <a:off x="1905735" y="3726181"/>
            <a:ext cx="0" cy="2608737"/>
          </a:xfrm>
          <a:prstGeom prst="straightConnector1">
            <a:avLst/>
          </a:prstGeom>
          <a:noFill/>
          <a:ln w="9525" cap="flat" cmpd="sng">
            <a:solidFill>
              <a:schemeClr val="dk2"/>
            </a:solidFill>
            <a:prstDash val="solid"/>
            <a:round/>
            <a:headEnd type="none" w="med" len="med"/>
            <a:tailEnd type="none" w="med" len="med"/>
          </a:ln>
        </p:spPr>
      </p:cxnSp>
      <p:sp>
        <p:nvSpPr>
          <p:cNvPr id="240" name="Google Shape;240;p32"/>
          <p:cNvSpPr txBox="1"/>
          <p:nvPr/>
        </p:nvSpPr>
        <p:spPr>
          <a:xfrm>
            <a:off x="234979" y="1500789"/>
            <a:ext cx="2149356"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第二次呼召，出哈兰, 七十五岁</a:t>
            </a:r>
          </a:p>
          <a:p>
            <a:pPr>
              <a:lnSpc>
                <a:spcPct val="115000"/>
              </a:lnSpc>
              <a:buClr>
                <a:srgbClr val="000000"/>
              </a:buClr>
            </a:pPr>
            <a:r>
              <a:rPr lang="en" b="1" kern="0" dirty="0">
                <a:solidFill>
                  <a:srgbClr val="AF7B51"/>
                </a:solidFill>
                <a:latin typeface="+mj-ea"/>
                <a:ea typeface="+mj-ea"/>
                <a:cs typeface="Arial"/>
                <a:sym typeface="Arial"/>
              </a:rPr>
              <a:t> (创12:1-4)</a:t>
            </a:r>
            <a:endParaRPr b="1" kern="0" dirty="0">
              <a:solidFill>
                <a:srgbClr val="AF7B51"/>
              </a:solidFill>
              <a:latin typeface="+mj-ea"/>
              <a:ea typeface="+mj-ea"/>
              <a:cs typeface="Arial"/>
              <a:sym typeface="Arial"/>
            </a:endParaRPr>
          </a:p>
        </p:txBody>
      </p:sp>
      <p:cxnSp>
        <p:nvCxnSpPr>
          <p:cNvPr id="245" name="Google Shape;245;p32"/>
          <p:cNvCxnSpPr>
            <a:cxnSpLocks/>
          </p:cNvCxnSpPr>
          <p:nvPr/>
        </p:nvCxnSpPr>
        <p:spPr>
          <a:xfrm>
            <a:off x="2281563" y="2662335"/>
            <a:ext cx="0" cy="3660591"/>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44;p32">
            <a:extLst>
              <a:ext uri="{FF2B5EF4-FFF2-40B4-BE49-F238E27FC236}">
                <a16:creationId xmlns:a16="http://schemas.microsoft.com/office/drawing/2014/main" id="{4D45027A-3DE8-85C1-EE16-11B277EEAF2D}"/>
              </a:ext>
            </a:extLst>
          </p:cNvPr>
          <p:cNvCxnSpPr>
            <a:cxnSpLocks/>
            <a:stCxn id="236" idx="1"/>
          </p:cNvCxnSpPr>
          <p:nvPr/>
        </p:nvCxnSpPr>
        <p:spPr>
          <a:xfrm flipH="1" flipV="1">
            <a:off x="341309" y="5935260"/>
            <a:ext cx="1" cy="484737"/>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45;p32">
            <a:extLst>
              <a:ext uri="{FF2B5EF4-FFF2-40B4-BE49-F238E27FC236}">
                <a16:creationId xmlns:a16="http://schemas.microsoft.com/office/drawing/2014/main" id="{4A351435-9550-A9BA-4031-06EBC4753887}"/>
              </a:ext>
            </a:extLst>
          </p:cNvPr>
          <p:cNvCxnSpPr>
            <a:cxnSpLocks/>
          </p:cNvCxnSpPr>
          <p:nvPr/>
        </p:nvCxnSpPr>
        <p:spPr>
          <a:xfrm>
            <a:off x="8497812" y="1264541"/>
            <a:ext cx="22155" cy="5058385"/>
          </a:xfrm>
          <a:prstGeom prst="straightConnector1">
            <a:avLst/>
          </a:prstGeom>
          <a:noFill/>
          <a:ln w="9525" cap="flat" cmpd="sng">
            <a:solidFill>
              <a:schemeClr val="dk2"/>
            </a:solidFill>
            <a:prstDash val="solid"/>
            <a:round/>
            <a:headEnd type="none" w="med" len="med"/>
            <a:tailEnd type="none" w="med" len="med"/>
          </a:ln>
        </p:spPr>
      </p:cxnSp>
      <p:sp>
        <p:nvSpPr>
          <p:cNvPr id="28" name="Google Shape;240;p32">
            <a:extLst>
              <a:ext uri="{FF2B5EF4-FFF2-40B4-BE49-F238E27FC236}">
                <a16:creationId xmlns:a16="http://schemas.microsoft.com/office/drawing/2014/main" id="{3C3611B7-6C1E-5A7E-56D0-82C4E4534202}"/>
              </a:ext>
            </a:extLst>
          </p:cNvPr>
          <p:cNvSpPr txBox="1"/>
          <p:nvPr/>
        </p:nvSpPr>
        <p:spPr>
          <a:xfrm>
            <a:off x="248366" y="483246"/>
            <a:ext cx="2319933"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因饥荒，下埃及，说谎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12:10-20)</a:t>
            </a:r>
            <a:endParaRPr lang="zh-CN" altLang="en-US" b="1" kern="0" dirty="0">
              <a:solidFill>
                <a:srgbClr val="AF7B51"/>
              </a:solidFill>
              <a:latin typeface="+mj-ea"/>
              <a:ea typeface="+mj-ea"/>
              <a:cs typeface="Arial"/>
              <a:sym typeface="Arial"/>
            </a:endParaRPr>
          </a:p>
        </p:txBody>
      </p:sp>
      <p:cxnSp>
        <p:nvCxnSpPr>
          <p:cNvPr id="29" name="Google Shape;244;p32">
            <a:extLst>
              <a:ext uri="{FF2B5EF4-FFF2-40B4-BE49-F238E27FC236}">
                <a16:creationId xmlns:a16="http://schemas.microsoft.com/office/drawing/2014/main" id="{377F32A9-7F15-104D-A381-7D76EFDED3CB}"/>
              </a:ext>
            </a:extLst>
          </p:cNvPr>
          <p:cNvCxnSpPr>
            <a:cxnSpLocks/>
          </p:cNvCxnSpPr>
          <p:nvPr/>
        </p:nvCxnSpPr>
        <p:spPr>
          <a:xfrm flipV="1">
            <a:off x="2552272" y="1289794"/>
            <a:ext cx="0" cy="5019042"/>
          </a:xfrm>
          <a:prstGeom prst="straightConnector1">
            <a:avLst/>
          </a:prstGeom>
          <a:noFill/>
          <a:ln w="9525" cap="flat" cmpd="sng">
            <a:solidFill>
              <a:schemeClr val="dk2"/>
            </a:solidFill>
            <a:prstDash val="solid"/>
            <a:round/>
            <a:headEnd type="none" w="med" len="med"/>
            <a:tailEnd type="none" w="med" len="med"/>
          </a:ln>
        </p:spPr>
      </p:cxnSp>
      <p:sp>
        <p:nvSpPr>
          <p:cNvPr id="47" name="Google Shape;240;p32">
            <a:extLst>
              <a:ext uri="{FF2B5EF4-FFF2-40B4-BE49-F238E27FC236}">
                <a16:creationId xmlns:a16="http://schemas.microsoft.com/office/drawing/2014/main" id="{05D57B48-B3B7-585E-A1FC-9090BF29A1FE}"/>
              </a:ext>
            </a:extLst>
          </p:cNvPr>
          <p:cNvSpPr txBox="1"/>
          <p:nvPr/>
        </p:nvSpPr>
        <p:spPr>
          <a:xfrm>
            <a:off x="2645306" y="4925911"/>
            <a:ext cx="1235665"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与罗得分离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13:8-18)</a:t>
            </a:r>
            <a:endParaRPr lang="zh-CN" altLang="en-US" b="1" kern="0" dirty="0">
              <a:solidFill>
                <a:srgbClr val="AF7B51"/>
              </a:solidFill>
              <a:latin typeface="+mj-ea"/>
              <a:ea typeface="+mj-ea"/>
              <a:cs typeface="Arial"/>
              <a:sym typeface="Arial"/>
            </a:endParaRPr>
          </a:p>
        </p:txBody>
      </p:sp>
      <p:cxnSp>
        <p:nvCxnSpPr>
          <p:cNvPr id="48" name="Google Shape;244;p32">
            <a:extLst>
              <a:ext uri="{FF2B5EF4-FFF2-40B4-BE49-F238E27FC236}">
                <a16:creationId xmlns:a16="http://schemas.microsoft.com/office/drawing/2014/main" id="{178B84CF-3B54-8CE4-A720-4DF5F0822931}"/>
              </a:ext>
            </a:extLst>
          </p:cNvPr>
          <p:cNvCxnSpPr>
            <a:cxnSpLocks/>
          </p:cNvCxnSpPr>
          <p:nvPr/>
        </p:nvCxnSpPr>
        <p:spPr>
          <a:xfrm flipV="1">
            <a:off x="3355077" y="6070533"/>
            <a:ext cx="0" cy="264384"/>
          </a:xfrm>
          <a:prstGeom prst="straightConnector1">
            <a:avLst/>
          </a:prstGeom>
          <a:noFill/>
          <a:ln w="9525" cap="flat" cmpd="sng">
            <a:solidFill>
              <a:schemeClr val="dk2"/>
            </a:solidFill>
            <a:prstDash val="solid"/>
            <a:round/>
            <a:headEnd type="none" w="med" len="med"/>
            <a:tailEnd type="none" w="med" len="med"/>
          </a:ln>
        </p:spPr>
      </p:cxnSp>
      <p:cxnSp>
        <p:nvCxnSpPr>
          <p:cNvPr id="4" name="Google Shape;244;p32">
            <a:extLst>
              <a:ext uri="{FF2B5EF4-FFF2-40B4-BE49-F238E27FC236}">
                <a16:creationId xmlns:a16="http://schemas.microsoft.com/office/drawing/2014/main" id="{0A379EDE-84B4-3157-47D1-D33033139DE6}"/>
              </a:ext>
            </a:extLst>
          </p:cNvPr>
          <p:cNvCxnSpPr>
            <a:cxnSpLocks/>
          </p:cNvCxnSpPr>
          <p:nvPr/>
        </p:nvCxnSpPr>
        <p:spPr>
          <a:xfrm flipV="1">
            <a:off x="4027853" y="4625426"/>
            <a:ext cx="0" cy="1709493"/>
          </a:xfrm>
          <a:prstGeom prst="straightConnector1">
            <a:avLst/>
          </a:prstGeom>
          <a:noFill/>
          <a:ln w="9525" cap="flat" cmpd="sng">
            <a:solidFill>
              <a:schemeClr val="dk2"/>
            </a:solidFill>
            <a:prstDash val="solid"/>
            <a:round/>
            <a:headEnd type="none" w="med" len="med"/>
            <a:tailEnd type="none" w="med" len="med"/>
          </a:ln>
        </p:spPr>
      </p:cxnSp>
      <p:sp>
        <p:nvSpPr>
          <p:cNvPr id="2" name="Google Shape;240;p32">
            <a:extLst>
              <a:ext uri="{FF2B5EF4-FFF2-40B4-BE49-F238E27FC236}">
                <a16:creationId xmlns:a16="http://schemas.microsoft.com/office/drawing/2014/main" id="{ED19AB5D-1EEE-889B-04B3-732AC5656540}"/>
              </a:ext>
            </a:extLst>
          </p:cNvPr>
          <p:cNvSpPr txBox="1"/>
          <p:nvPr/>
        </p:nvSpPr>
        <p:spPr>
          <a:xfrm>
            <a:off x="2678548" y="3166594"/>
            <a:ext cx="1540306"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四王与五王战，救罗得，麦基洗德的祝福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14)</a:t>
            </a:r>
            <a:endParaRPr lang="zh-CN" altLang="en-US" b="1" kern="0" dirty="0">
              <a:solidFill>
                <a:srgbClr val="AF7B51"/>
              </a:solidFill>
              <a:latin typeface="+mj-ea"/>
              <a:ea typeface="+mj-ea"/>
              <a:cs typeface="Arial"/>
              <a:sym typeface="Arial"/>
            </a:endParaRPr>
          </a:p>
        </p:txBody>
      </p:sp>
      <p:sp>
        <p:nvSpPr>
          <p:cNvPr id="6" name="Google Shape;240;p32">
            <a:extLst>
              <a:ext uri="{FF2B5EF4-FFF2-40B4-BE49-F238E27FC236}">
                <a16:creationId xmlns:a16="http://schemas.microsoft.com/office/drawing/2014/main" id="{EC922D34-2A8D-4670-95FB-72819837A0E2}"/>
              </a:ext>
            </a:extLst>
          </p:cNvPr>
          <p:cNvSpPr txBox="1"/>
          <p:nvPr/>
        </p:nvSpPr>
        <p:spPr>
          <a:xfrm>
            <a:off x="2650325" y="1698078"/>
            <a:ext cx="1807725"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神再次应许后裔多如众星并立约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15)</a:t>
            </a:r>
            <a:endParaRPr lang="zh-CN" altLang="en-US" b="1" kern="0" dirty="0">
              <a:solidFill>
                <a:srgbClr val="AF7B51"/>
              </a:solidFill>
              <a:latin typeface="+mj-ea"/>
              <a:ea typeface="+mj-ea"/>
              <a:cs typeface="Arial"/>
              <a:sym typeface="Arial"/>
            </a:endParaRPr>
          </a:p>
        </p:txBody>
      </p:sp>
      <p:cxnSp>
        <p:nvCxnSpPr>
          <p:cNvPr id="8" name="Google Shape;244;p32">
            <a:extLst>
              <a:ext uri="{FF2B5EF4-FFF2-40B4-BE49-F238E27FC236}">
                <a16:creationId xmlns:a16="http://schemas.microsoft.com/office/drawing/2014/main" id="{82315336-6DAF-2417-91FD-CB1FA12AF14D}"/>
              </a:ext>
            </a:extLst>
          </p:cNvPr>
          <p:cNvCxnSpPr>
            <a:cxnSpLocks/>
          </p:cNvCxnSpPr>
          <p:nvPr/>
        </p:nvCxnSpPr>
        <p:spPr>
          <a:xfrm flipV="1">
            <a:off x="4363037" y="2842700"/>
            <a:ext cx="0" cy="3480226"/>
          </a:xfrm>
          <a:prstGeom prst="straightConnector1">
            <a:avLst/>
          </a:prstGeom>
          <a:noFill/>
          <a:ln w="9525" cap="flat" cmpd="sng">
            <a:solidFill>
              <a:schemeClr val="dk2"/>
            </a:solidFill>
            <a:prstDash val="solid"/>
            <a:round/>
            <a:headEnd type="none" w="med" len="med"/>
            <a:tailEnd type="none" w="med" len="med"/>
          </a:ln>
        </p:spPr>
      </p:cxnSp>
      <p:sp>
        <p:nvSpPr>
          <p:cNvPr id="12" name="Google Shape;240;p32">
            <a:extLst>
              <a:ext uri="{FF2B5EF4-FFF2-40B4-BE49-F238E27FC236}">
                <a16:creationId xmlns:a16="http://schemas.microsoft.com/office/drawing/2014/main" id="{7C0CECD1-1F95-2CE6-5035-33BAF04F51EE}"/>
              </a:ext>
            </a:extLst>
          </p:cNvPr>
          <p:cNvSpPr txBox="1"/>
          <p:nvPr/>
        </p:nvSpPr>
        <p:spPr>
          <a:xfrm>
            <a:off x="2703410" y="380780"/>
            <a:ext cx="2087392"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娶使女，生以实玛利，八十六岁 </a:t>
            </a:r>
            <a:endParaRPr lang="en-US" altLang="zh-CN" b="1" kern="0" dirty="0">
              <a:solidFill>
                <a:srgbClr val="AF7B51"/>
              </a:solidFill>
              <a:latin typeface="+mj-ea"/>
              <a:ea typeface="+mj-ea"/>
              <a:cs typeface="Arial"/>
              <a:sym typeface="Arial"/>
            </a:endParaRPr>
          </a:p>
          <a:p>
            <a:pPr>
              <a:lnSpc>
                <a:spcPct val="115000"/>
              </a:lnSpc>
              <a:buClr>
                <a:srgbClr val="000000"/>
              </a:buClr>
            </a:pP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16)</a:t>
            </a:r>
            <a:endParaRPr lang="zh-CN" altLang="en-US" b="1" kern="0" dirty="0">
              <a:solidFill>
                <a:srgbClr val="AF7B51"/>
              </a:solidFill>
              <a:latin typeface="+mj-ea"/>
              <a:ea typeface="+mj-ea"/>
              <a:cs typeface="Arial"/>
              <a:sym typeface="Arial"/>
            </a:endParaRPr>
          </a:p>
        </p:txBody>
      </p:sp>
      <p:cxnSp>
        <p:nvCxnSpPr>
          <p:cNvPr id="14" name="Google Shape;244;p32">
            <a:extLst>
              <a:ext uri="{FF2B5EF4-FFF2-40B4-BE49-F238E27FC236}">
                <a16:creationId xmlns:a16="http://schemas.microsoft.com/office/drawing/2014/main" id="{CAFBF70B-01F5-6CE8-552E-64710DB39CEE}"/>
              </a:ext>
            </a:extLst>
          </p:cNvPr>
          <p:cNvCxnSpPr>
            <a:cxnSpLocks/>
          </p:cNvCxnSpPr>
          <p:nvPr/>
        </p:nvCxnSpPr>
        <p:spPr>
          <a:xfrm flipH="1" flipV="1">
            <a:off x="4591108" y="1521585"/>
            <a:ext cx="32674" cy="4813334"/>
          </a:xfrm>
          <a:prstGeom prst="straightConnector1">
            <a:avLst/>
          </a:prstGeom>
          <a:noFill/>
          <a:ln w="9525" cap="flat" cmpd="sng">
            <a:solidFill>
              <a:schemeClr val="dk2"/>
            </a:solidFill>
            <a:prstDash val="solid"/>
            <a:round/>
            <a:headEnd type="none" w="med" len="med"/>
            <a:tailEnd type="none" w="med" len="med"/>
          </a:ln>
        </p:spPr>
      </p:cxnSp>
      <p:sp>
        <p:nvSpPr>
          <p:cNvPr id="17" name="Google Shape;240;p32">
            <a:extLst>
              <a:ext uri="{FF2B5EF4-FFF2-40B4-BE49-F238E27FC236}">
                <a16:creationId xmlns:a16="http://schemas.microsoft.com/office/drawing/2014/main" id="{27D4A2AA-2DE2-CE71-7EED-47C2C70C6612}"/>
              </a:ext>
            </a:extLst>
          </p:cNvPr>
          <p:cNvSpPr txBox="1"/>
          <p:nvPr/>
        </p:nvSpPr>
        <p:spPr>
          <a:xfrm>
            <a:off x="4780879" y="4281558"/>
            <a:ext cx="1183310" cy="1777379"/>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改名，受割礼，应许生以撒，九十九岁 </a:t>
            </a:r>
            <a:endParaRPr lang="en-US" altLang="zh-CN" b="1" kern="0" dirty="0">
              <a:solidFill>
                <a:srgbClr val="AF7B51"/>
              </a:solidFill>
              <a:latin typeface="+mj-ea"/>
              <a:ea typeface="+mj-ea"/>
              <a:cs typeface="Arial"/>
              <a:sym typeface="Arial"/>
            </a:endParaRPr>
          </a:p>
          <a:p>
            <a:pPr>
              <a:lnSpc>
                <a:spcPct val="115000"/>
              </a:lnSpc>
              <a:buClr>
                <a:srgbClr val="000000"/>
              </a:buClr>
            </a:pP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17)</a:t>
            </a:r>
            <a:endParaRPr lang="zh-CN" altLang="en-US" b="1" kern="0" dirty="0">
              <a:solidFill>
                <a:srgbClr val="AF7B51"/>
              </a:solidFill>
              <a:latin typeface="+mj-ea"/>
              <a:ea typeface="+mj-ea"/>
              <a:cs typeface="Arial"/>
              <a:sym typeface="Arial"/>
            </a:endParaRPr>
          </a:p>
        </p:txBody>
      </p:sp>
      <p:cxnSp>
        <p:nvCxnSpPr>
          <p:cNvPr id="18" name="Google Shape;244;p32">
            <a:extLst>
              <a:ext uri="{FF2B5EF4-FFF2-40B4-BE49-F238E27FC236}">
                <a16:creationId xmlns:a16="http://schemas.microsoft.com/office/drawing/2014/main" id="{92DD221F-55EE-724E-0FD9-128F970C2660}"/>
              </a:ext>
            </a:extLst>
          </p:cNvPr>
          <p:cNvCxnSpPr>
            <a:cxnSpLocks/>
          </p:cNvCxnSpPr>
          <p:nvPr/>
        </p:nvCxnSpPr>
        <p:spPr>
          <a:xfrm>
            <a:off x="5291979" y="6076951"/>
            <a:ext cx="0" cy="268724"/>
          </a:xfrm>
          <a:prstGeom prst="straightConnector1">
            <a:avLst/>
          </a:prstGeom>
          <a:noFill/>
          <a:ln w="9525" cap="flat" cmpd="sng">
            <a:solidFill>
              <a:schemeClr val="dk2"/>
            </a:solidFill>
            <a:prstDash val="solid"/>
            <a:round/>
            <a:headEnd type="none" w="med" len="med"/>
            <a:tailEnd type="none" w="med" len="med"/>
          </a:ln>
        </p:spPr>
      </p:cxnSp>
      <p:sp>
        <p:nvSpPr>
          <p:cNvPr id="23" name="Google Shape;240;p32">
            <a:extLst>
              <a:ext uri="{FF2B5EF4-FFF2-40B4-BE49-F238E27FC236}">
                <a16:creationId xmlns:a16="http://schemas.microsoft.com/office/drawing/2014/main" id="{B8F59F04-C28D-CC1A-2810-B701B5B436E3}"/>
              </a:ext>
            </a:extLst>
          </p:cNvPr>
          <p:cNvSpPr txBox="1"/>
          <p:nvPr/>
        </p:nvSpPr>
        <p:spPr>
          <a:xfrm>
            <a:off x="4801903" y="1862597"/>
            <a:ext cx="1388109"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天使应许撒拉生子，撒拉心里暗笑</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18:1-15)</a:t>
            </a:r>
            <a:endParaRPr lang="zh-CN" altLang="en-US" b="1" kern="0" dirty="0">
              <a:solidFill>
                <a:srgbClr val="AF7B51"/>
              </a:solidFill>
              <a:latin typeface="+mj-ea"/>
              <a:ea typeface="+mj-ea"/>
              <a:cs typeface="Arial"/>
              <a:sym typeface="Arial"/>
            </a:endParaRPr>
          </a:p>
        </p:txBody>
      </p:sp>
      <p:cxnSp>
        <p:nvCxnSpPr>
          <p:cNvPr id="24" name="Google Shape;244;p32">
            <a:extLst>
              <a:ext uri="{FF2B5EF4-FFF2-40B4-BE49-F238E27FC236}">
                <a16:creationId xmlns:a16="http://schemas.microsoft.com/office/drawing/2014/main" id="{BF360E71-E167-05FA-D73F-F017764C1195}"/>
              </a:ext>
            </a:extLst>
          </p:cNvPr>
          <p:cNvCxnSpPr>
            <a:cxnSpLocks/>
          </p:cNvCxnSpPr>
          <p:nvPr/>
        </p:nvCxnSpPr>
        <p:spPr>
          <a:xfrm>
            <a:off x="6079719" y="3338061"/>
            <a:ext cx="0" cy="3007614"/>
          </a:xfrm>
          <a:prstGeom prst="straightConnector1">
            <a:avLst/>
          </a:prstGeom>
          <a:noFill/>
          <a:ln w="9525" cap="flat" cmpd="sng">
            <a:solidFill>
              <a:schemeClr val="dk2"/>
            </a:solidFill>
            <a:prstDash val="solid"/>
            <a:round/>
            <a:headEnd type="none" w="med" len="med"/>
            <a:tailEnd type="none" w="med" len="med"/>
          </a:ln>
        </p:spPr>
      </p:cxnSp>
      <p:sp>
        <p:nvSpPr>
          <p:cNvPr id="31" name="Google Shape;240;p32">
            <a:extLst>
              <a:ext uri="{FF2B5EF4-FFF2-40B4-BE49-F238E27FC236}">
                <a16:creationId xmlns:a16="http://schemas.microsoft.com/office/drawing/2014/main" id="{A84F9A02-C2D8-6809-61E0-034CB102B28B}"/>
              </a:ext>
            </a:extLst>
          </p:cNvPr>
          <p:cNvSpPr txBox="1"/>
          <p:nvPr/>
        </p:nvSpPr>
        <p:spPr>
          <a:xfrm>
            <a:off x="4910033" y="502476"/>
            <a:ext cx="2054718"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为所多玛祈求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18:22-33)</a:t>
            </a:r>
            <a:endParaRPr lang="zh-CN" altLang="en-US" b="1" kern="0" dirty="0">
              <a:solidFill>
                <a:srgbClr val="AF7B51"/>
              </a:solidFill>
              <a:latin typeface="+mj-ea"/>
              <a:ea typeface="+mj-ea"/>
              <a:cs typeface="Arial"/>
              <a:sym typeface="Arial"/>
            </a:endParaRPr>
          </a:p>
        </p:txBody>
      </p:sp>
      <p:cxnSp>
        <p:nvCxnSpPr>
          <p:cNvPr id="32" name="Google Shape;245;p32">
            <a:extLst>
              <a:ext uri="{FF2B5EF4-FFF2-40B4-BE49-F238E27FC236}">
                <a16:creationId xmlns:a16="http://schemas.microsoft.com/office/drawing/2014/main" id="{3C8E10ED-627D-B71E-C768-C62E638715DB}"/>
              </a:ext>
            </a:extLst>
          </p:cNvPr>
          <p:cNvCxnSpPr>
            <a:cxnSpLocks/>
          </p:cNvCxnSpPr>
          <p:nvPr/>
        </p:nvCxnSpPr>
        <p:spPr>
          <a:xfrm>
            <a:off x="6325123" y="1324209"/>
            <a:ext cx="0" cy="5010710"/>
          </a:xfrm>
          <a:prstGeom prst="straightConnector1">
            <a:avLst/>
          </a:prstGeom>
          <a:noFill/>
          <a:ln w="9525" cap="flat" cmpd="sng">
            <a:solidFill>
              <a:schemeClr val="dk2"/>
            </a:solidFill>
            <a:prstDash val="solid"/>
            <a:round/>
            <a:headEnd type="none" w="med" len="med"/>
            <a:tailEnd type="none" w="med" len="med"/>
          </a:ln>
        </p:spPr>
      </p:cxnSp>
      <p:sp>
        <p:nvSpPr>
          <p:cNvPr id="35" name="Google Shape;240;p32">
            <a:extLst>
              <a:ext uri="{FF2B5EF4-FFF2-40B4-BE49-F238E27FC236}">
                <a16:creationId xmlns:a16="http://schemas.microsoft.com/office/drawing/2014/main" id="{77712016-CD2F-C559-2678-E833FB9FC636}"/>
              </a:ext>
            </a:extLst>
          </p:cNvPr>
          <p:cNvSpPr txBox="1"/>
          <p:nvPr/>
        </p:nvSpPr>
        <p:spPr>
          <a:xfrm>
            <a:off x="6502161" y="4573063"/>
            <a:ext cx="891617"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所多玛蛾摩拉的毁灭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19)</a:t>
            </a:r>
            <a:endParaRPr lang="zh-CN" altLang="en-US" b="1" kern="0" dirty="0">
              <a:solidFill>
                <a:srgbClr val="AF7B51"/>
              </a:solidFill>
              <a:latin typeface="+mj-ea"/>
              <a:ea typeface="+mj-ea"/>
              <a:cs typeface="Arial"/>
              <a:sym typeface="Arial"/>
            </a:endParaRPr>
          </a:p>
        </p:txBody>
      </p:sp>
      <p:cxnSp>
        <p:nvCxnSpPr>
          <p:cNvPr id="36" name="Google Shape;244;p32">
            <a:extLst>
              <a:ext uri="{FF2B5EF4-FFF2-40B4-BE49-F238E27FC236}">
                <a16:creationId xmlns:a16="http://schemas.microsoft.com/office/drawing/2014/main" id="{E6E788A6-1AD7-7C65-996A-41F96505A552}"/>
              </a:ext>
            </a:extLst>
          </p:cNvPr>
          <p:cNvCxnSpPr>
            <a:cxnSpLocks/>
          </p:cNvCxnSpPr>
          <p:nvPr/>
        </p:nvCxnSpPr>
        <p:spPr>
          <a:xfrm>
            <a:off x="6807403" y="6031895"/>
            <a:ext cx="0" cy="276941"/>
          </a:xfrm>
          <a:prstGeom prst="straightConnector1">
            <a:avLst/>
          </a:prstGeom>
          <a:noFill/>
          <a:ln w="9525" cap="flat" cmpd="sng">
            <a:solidFill>
              <a:schemeClr val="dk2"/>
            </a:solidFill>
            <a:prstDash val="solid"/>
            <a:round/>
            <a:headEnd type="none" w="med" len="med"/>
            <a:tailEnd type="none" w="med" len="med"/>
          </a:ln>
        </p:spPr>
      </p:cxnSp>
      <p:sp>
        <p:nvSpPr>
          <p:cNvPr id="39" name="Google Shape;240;p32">
            <a:extLst>
              <a:ext uri="{FF2B5EF4-FFF2-40B4-BE49-F238E27FC236}">
                <a16:creationId xmlns:a16="http://schemas.microsoft.com/office/drawing/2014/main" id="{C348A901-1F71-670F-CCA7-3F2D8C3D1226}"/>
              </a:ext>
            </a:extLst>
          </p:cNvPr>
          <p:cNvSpPr txBox="1"/>
          <p:nvPr/>
        </p:nvSpPr>
        <p:spPr>
          <a:xfrm>
            <a:off x="6431237" y="3218937"/>
            <a:ext cx="1385950"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南迁</a:t>
            </a:r>
            <a:r>
              <a:rPr lang="en-US" altLang="zh-CN" b="1" kern="0" dirty="0">
                <a:solidFill>
                  <a:srgbClr val="AF7B51"/>
                </a:solidFill>
                <a:latin typeface="+mj-ea"/>
                <a:ea typeface="+mj-ea"/>
                <a:cs typeface="Arial"/>
                <a:sym typeface="Arial"/>
              </a:rPr>
              <a:t>, </a:t>
            </a:r>
            <a:r>
              <a:rPr lang="zh-CN" altLang="en-US" b="1" kern="0" dirty="0">
                <a:solidFill>
                  <a:srgbClr val="AF7B51"/>
                </a:solidFill>
                <a:latin typeface="+mj-ea"/>
                <a:ea typeface="+mj-ea"/>
                <a:cs typeface="Arial"/>
                <a:sym typeface="Arial"/>
              </a:rPr>
              <a:t>再次说谎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20)</a:t>
            </a:r>
            <a:endParaRPr lang="zh-CN" altLang="en-US" b="1" kern="0" dirty="0">
              <a:solidFill>
                <a:srgbClr val="AF7B51"/>
              </a:solidFill>
              <a:latin typeface="+mj-ea"/>
              <a:ea typeface="+mj-ea"/>
              <a:cs typeface="Arial"/>
              <a:sym typeface="Arial"/>
            </a:endParaRPr>
          </a:p>
        </p:txBody>
      </p:sp>
      <p:cxnSp>
        <p:nvCxnSpPr>
          <p:cNvPr id="40" name="Google Shape;244;p32">
            <a:extLst>
              <a:ext uri="{FF2B5EF4-FFF2-40B4-BE49-F238E27FC236}">
                <a16:creationId xmlns:a16="http://schemas.microsoft.com/office/drawing/2014/main" id="{2D2EAE3A-A71B-6240-8B3C-7AA1B0FA762F}"/>
              </a:ext>
            </a:extLst>
          </p:cNvPr>
          <p:cNvCxnSpPr>
            <a:cxnSpLocks/>
          </p:cNvCxnSpPr>
          <p:nvPr/>
        </p:nvCxnSpPr>
        <p:spPr>
          <a:xfrm>
            <a:off x="7536486" y="4031658"/>
            <a:ext cx="0" cy="227718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7636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P spid="17" grpId="0" animBg="1"/>
      <p:bldP spid="23" grpId="0" animBg="1"/>
      <p:bldP spid="31" grpId="0" animBg="1"/>
      <p:bldP spid="35"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C72B22-7258-0CDC-9A36-544D39C65E09}"/>
              </a:ext>
            </a:extLst>
          </p:cNvPr>
          <p:cNvSpPr>
            <a:spLocks noGrp="1"/>
          </p:cNvSpPr>
          <p:nvPr>
            <p:ph type="body" idx="1"/>
          </p:nvPr>
        </p:nvSpPr>
        <p:spPr>
          <a:xfrm>
            <a:off x="311971" y="398033"/>
            <a:ext cx="8616875" cy="6024282"/>
          </a:xfrm>
        </p:spPr>
        <p:txBody>
          <a:bodyPr>
            <a:noAutofit/>
          </a:bodyPr>
          <a:lstStyle/>
          <a:p>
            <a:pPr marL="146050" indent="0">
              <a:buNone/>
            </a:pPr>
            <a:r>
              <a:rPr lang="en" altLang="zh-CN" sz="3200" b="1" dirty="0">
                <a:solidFill>
                  <a:schemeClr val="bg1"/>
                </a:solidFill>
              </a:rPr>
              <a:t>【创20:2】</a:t>
            </a:r>
            <a:r>
              <a:rPr lang="zh-CN" altLang="en-US" sz="3200" b="1" dirty="0">
                <a:solidFill>
                  <a:schemeClr val="bg1"/>
                </a:solidFill>
                <a:latin typeface="system-ui"/>
              </a:rPr>
              <a:t>亚伯拉罕称他的妻撒拉为妹子，基拉耳王亚比米勒差人把撒拉取了去。</a:t>
            </a:r>
            <a:endParaRPr lang="en-US" altLang="zh-CN" sz="3200" b="1" dirty="0">
              <a:solidFill>
                <a:schemeClr val="bg1"/>
              </a:solidFill>
              <a:latin typeface="system-ui"/>
            </a:endParaRPr>
          </a:p>
          <a:p>
            <a:pPr marL="146050" indent="0">
              <a:buNone/>
            </a:pPr>
            <a:r>
              <a:rPr lang="en-US" altLang="zh-CN" sz="3200" b="1" dirty="0">
                <a:solidFill>
                  <a:schemeClr val="bg1"/>
                </a:solidFill>
                <a:latin typeface="system-ui"/>
              </a:rPr>
              <a:t>and there Abraham said of his wife Sarah, “She is my sister.” Then Abimelek king of </a:t>
            </a:r>
            <a:r>
              <a:rPr lang="en-US" altLang="zh-CN" sz="3200" b="1" dirty="0" err="1">
                <a:solidFill>
                  <a:schemeClr val="bg1"/>
                </a:solidFill>
                <a:latin typeface="system-ui"/>
              </a:rPr>
              <a:t>Gerar</a:t>
            </a:r>
            <a:r>
              <a:rPr lang="en-US" altLang="zh-CN" sz="3200" b="1" dirty="0">
                <a:solidFill>
                  <a:schemeClr val="bg1"/>
                </a:solidFill>
                <a:latin typeface="system-ui"/>
              </a:rPr>
              <a:t> sent for Sarah and took her.</a:t>
            </a:r>
          </a:p>
          <a:p>
            <a:pPr marL="146050" indent="0">
              <a:buNone/>
            </a:pPr>
            <a:endParaRPr lang="en-US" altLang="zh-CN" sz="3200" b="1" dirty="0">
              <a:solidFill>
                <a:schemeClr val="bg1"/>
              </a:solidFill>
              <a:latin typeface="system-ui"/>
            </a:endParaRPr>
          </a:p>
          <a:p>
            <a:pPr marL="146050" indent="0">
              <a:buNone/>
            </a:pPr>
            <a:r>
              <a:rPr lang="en" altLang="zh-CN" sz="3200" b="1" dirty="0">
                <a:solidFill>
                  <a:schemeClr val="bg1"/>
                </a:solidFill>
              </a:rPr>
              <a:t>【创20:4】</a:t>
            </a:r>
            <a:r>
              <a:rPr lang="zh-CN" altLang="en-US" sz="3200" b="1" dirty="0">
                <a:solidFill>
                  <a:schemeClr val="bg1"/>
                </a:solidFill>
                <a:latin typeface="system-ui"/>
              </a:rPr>
              <a:t>亚比米勒却还没有亲近撒拉，</a:t>
            </a:r>
            <a:r>
              <a:rPr lang="en-US" altLang="zh-CN" sz="3200" b="1" dirty="0">
                <a:solidFill>
                  <a:schemeClr val="bg1"/>
                </a:solidFill>
                <a:latin typeface="system-ui"/>
              </a:rPr>
              <a:t>…</a:t>
            </a:r>
          </a:p>
          <a:p>
            <a:pPr marL="146050" indent="0">
              <a:buNone/>
            </a:pPr>
            <a:r>
              <a:rPr lang="en-US" altLang="zh-CN" sz="3200" b="1" dirty="0">
                <a:solidFill>
                  <a:schemeClr val="bg1"/>
                </a:solidFill>
                <a:latin typeface="system-ui"/>
              </a:rPr>
              <a:t> Now Abimelek had not gone near her,  …</a:t>
            </a:r>
          </a:p>
          <a:p>
            <a:pPr marL="146050" indent="0">
              <a:buNone/>
            </a:pPr>
            <a:endParaRPr lang="en-US" altLang="zh-CN" sz="3200" b="1" dirty="0">
              <a:solidFill>
                <a:schemeClr val="bg1"/>
              </a:solidFill>
              <a:latin typeface="system-ui"/>
            </a:endParaRPr>
          </a:p>
          <a:p>
            <a:endParaRPr lang="zh-CN" altLang="en-US" sz="3200" b="1" dirty="0">
              <a:solidFill>
                <a:schemeClr val="bg1"/>
              </a:solidFill>
            </a:endParaRPr>
          </a:p>
        </p:txBody>
      </p:sp>
    </p:spTree>
    <p:extLst>
      <p:ext uri="{BB962C8B-B14F-4D97-AF65-F5344CB8AC3E}">
        <p14:creationId xmlns:p14="http://schemas.microsoft.com/office/powerpoint/2010/main" val="153671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AA8336-CDCA-B033-2E23-BB45061651F5}"/>
              </a:ext>
            </a:extLst>
          </p:cNvPr>
          <p:cNvSpPr>
            <a:spLocks noGrp="1"/>
          </p:cNvSpPr>
          <p:nvPr>
            <p:ph type="body" idx="1"/>
          </p:nvPr>
        </p:nvSpPr>
        <p:spPr>
          <a:xfrm>
            <a:off x="408790" y="387276"/>
            <a:ext cx="8433995" cy="5981252"/>
          </a:xfrm>
        </p:spPr>
        <p:txBody>
          <a:bodyPr>
            <a:noAutofit/>
          </a:bodyPr>
          <a:lstStyle/>
          <a:p>
            <a:pPr marL="146050" indent="0">
              <a:buNone/>
            </a:pPr>
            <a:r>
              <a:rPr lang="en" altLang="zh-CN" sz="2800" b="1" dirty="0">
                <a:solidFill>
                  <a:schemeClr val="bg1"/>
                </a:solidFill>
              </a:rPr>
              <a:t>【创20:11】</a:t>
            </a:r>
            <a:r>
              <a:rPr lang="zh-CN" altLang="en-US" sz="2800" b="1" dirty="0">
                <a:solidFill>
                  <a:schemeClr val="bg1"/>
                </a:solidFill>
                <a:latin typeface="system-ui"/>
              </a:rPr>
              <a:t>亚伯拉罕说：“我以为这地方的人总不</a:t>
            </a:r>
            <a:r>
              <a:rPr lang="zh-CN" altLang="en-US" sz="2800" b="1" dirty="0">
                <a:solidFill>
                  <a:schemeClr val="accent2"/>
                </a:solidFill>
                <a:latin typeface="system-ui"/>
              </a:rPr>
              <a:t>惧怕神</a:t>
            </a:r>
            <a:r>
              <a:rPr lang="zh-CN" altLang="en-US" sz="2800" b="1" dirty="0">
                <a:solidFill>
                  <a:schemeClr val="bg1"/>
                </a:solidFill>
                <a:latin typeface="system-ui"/>
              </a:rPr>
              <a:t>，必为我妻子的缘故杀我。 </a:t>
            </a:r>
            <a:r>
              <a:rPr lang="en-US" altLang="zh-CN" sz="2800" b="1" dirty="0">
                <a:solidFill>
                  <a:schemeClr val="bg1"/>
                </a:solidFill>
                <a:latin typeface="system-ui"/>
              </a:rPr>
              <a:t> Abraham replied, “I said to myself, ‘There is surely no fear of God in this place, and they will kill me because of my wife.’</a:t>
            </a:r>
          </a:p>
          <a:p>
            <a:pPr marL="146050" indent="0">
              <a:buNone/>
            </a:pPr>
            <a:r>
              <a:rPr lang="en" altLang="zh-CN" sz="2800" b="1" dirty="0">
                <a:solidFill>
                  <a:schemeClr val="bg1"/>
                </a:solidFill>
              </a:rPr>
              <a:t>【创12:12】</a:t>
            </a:r>
            <a:r>
              <a:rPr lang="zh-CN" altLang="en-US" sz="2800" b="1" dirty="0">
                <a:solidFill>
                  <a:schemeClr val="bg1"/>
                </a:solidFill>
                <a:latin typeface="system-ui"/>
              </a:rPr>
              <a:t>埃及人看见你必说‘这是他的妻子’，他们就要杀我，却叫你存活。 </a:t>
            </a:r>
            <a:r>
              <a:rPr lang="en-US" altLang="zh-CN" sz="2800" b="1" dirty="0">
                <a:solidFill>
                  <a:schemeClr val="bg1"/>
                </a:solidFill>
                <a:latin typeface="system-ui"/>
              </a:rPr>
              <a:t>When the Egyptians see you, they will say, ‘This is his wife.’ Then they will kill me but will let you live. </a:t>
            </a:r>
          </a:p>
          <a:p>
            <a:pPr marL="146050" indent="0">
              <a:buNone/>
            </a:pPr>
            <a:r>
              <a:rPr lang="en" altLang="zh-CN" sz="2800" b="1" dirty="0">
                <a:solidFill>
                  <a:schemeClr val="bg1"/>
                </a:solidFill>
              </a:rPr>
              <a:t>【</a:t>
            </a:r>
            <a:r>
              <a:rPr lang="zh-CN" altLang="en-US" sz="2800" b="1" dirty="0">
                <a:solidFill>
                  <a:schemeClr val="bg1"/>
                </a:solidFill>
                <a:latin typeface="system-ui"/>
              </a:rPr>
              <a:t>箴言</a:t>
            </a:r>
            <a:r>
              <a:rPr lang="en-US" altLang="zh-CN" sz="2800" b="1" dirty="0">
                <a:solidFill>
                  <a:schemeClr val="bg1"/>
                </a:solidFill>
                <a:latin typeface="system-ui"/>
              </a:rPr>
              <a:t>29:25</a:t>
            </a:r>
            <a:r>
              <a:rPr lang="en" altLang="zh-CN" sz="2800" b="1" dirty="0">
                <a:solidFill>
                  <a:schemeClr val="bg1"/>
                </a:solidFill>
              </a:rPr>
              <a:t>】</a:t>
            </a:r>
            <a:r>
              <a:rPr lang="zh-CN" altLang="en-US" sz="2800" b="1" dirty="0">
                <a:solidFill>
                  <a:schemeClr val="accent2"/>
                </a:solidFill>
              </a:rPr>
              <a:t>惧怕人</a:t>
            </a:r>
            <a:r>
              <a:rPr lang="zh-CN" altLang="en-US" sz="2800" b="1" dirty="0">
                <a:solidFill>
                  <a:schemeClr val="bg1"/>
                </a:solidFill>
              </a:rPr>
              <a:t>的陷入网罗，唯有倚靠耶和华的必得安稳。</a:t>
            </a:r>
            <a:r>
              <a:rPr lang="en-US" altLang="zh-CN" sz="2800" b="1" dirty="0">
                <a:solidFill>
                  <a:schemeClr val="bg1"/>
                </a:solidFill>
                <a:latin typeface="system-ui"/>
              </a:rPr>
              <a:t>Fear of man will prove to be a snare, but whoever trusts in the Lord is kept safe.</a:t>
            </a:r>
          </a:p>
          <a:p>
            <a:pPr marL="146050" indent="0">
              <a:buNone/>
            </a:pPr>
            <a:endParaRPr lang="en-US" altLang="zh-CN" sz="2800" b="1" baseline="30000" dirty="0">
              <a:solidFill>
                <a:schemeClr val="bg1"/>
              </a:solidFill>
              <a:latin typeface="system-ui"/>
            </a:endParaRPr>
          </a:p>
          <a:p>
            <a:pPr marL="146050" indent="0">
              <a:buNone/>
            </a:pPr>
            <a:endParaRPr lang="en-US" altLang="zh-CN" sz="2800" b="1" baseline="30000" dirty="0">
              <a:solidFill>
                <a:schemeClr val="bg1"/>
              </a:solidFill>
              <a:latin typeface="system-ui"/>
            </a:endParaRPr>
          </a:p>
        </p:txBody>
      </p:sp>
    </p:spTree>
    <p:extLst>
      <p:ext uri="{BB962C8B-B14F-4D97-AF65-F5344CB8AC3E}">
        <p14:creationId xmlns:p14="http://schemas.microsoft.com/office/powerpoint/2010/main" val="3655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C78769-B00D-4D15-349F-2A299EA90A38}"/>
              </a:ext>
            </a:extLst>
          </p:cNvPr>
          <p:cNvSpPr>
            <a:spLocks noGrp="1"/>
          </p:cNvSpPr>
          <p:nvPr>
            <p:ph type="body" idx="1"/>
          </p:nvPr>
        </p:nvSpPr>
        <p:spPr>
          <a:xfrm>
            <a:off x="222101" y="372194"/>
            <a:ext cx="8316224" cy="5673604"/>
          </a:xfrm>
        </p:spPr>
        <p:txBody>
          <a:bodyPr>
            <a:noAutofit/>
          </a:bodyPr>
          <a:lstStyle/>
          <a:p>
            <a:pPr marL="146050" indent="0">
              <a:buNone/>
            </a:pPr>
            <a:r>
              <a:rPr lang="en" altLang="zh-CN" sz="3200" b="1" dirty="0">
                <a:solidFill>
                  <a:schemeClr val="bg1"/>
                </a:solidFill>
              </a:rPr>
              <a:t>【创12:17】</a:t>
            </a:r>
            <a:r>
              <a:rPr lang="zh-CN" altLang="en-US" sz="3200" b="1" dirty="0">
                <a:solidFill>
                  <a:schemeClr val="bg1"/>
                </a:solidFill>
                <a:latin typeface="system-ui"/>
              </a:rPr>
              <a:t>耶和华因亚伯兰妻子撒莱的缘故，降大灾于法老和他的全家。</a:t>
            </a:r>
            <a:r>
              <a:rPr lang="en-US" altLang="zh-CN" sz="3200" b="1" dirty="0">
                <a:solidFill>
                  <a:schemeClr val="bg1"/>
                </a:solidFill>
                <a:latin typeface="system-ui"/>
              </a:rPr>
              <a:t>But the Lord inflicted serious diseases on Pharaoh and his household because of Abram’s wife Sarai. </a:t>
            </a:r>
          </a:p>
          <a:p>
            <a:pPr marL="146050" indent="0">
              <a:buNone/>
            </a:pPr>
            <a:r>
              <a:rPr lang="en" altLang="zh-CN" sz="3200" b="1" dirty="0">
                <a:solidFill>
                  <a:schemeClr val="bg1"/>
                </a:solidFill>
              </a:rPr>
              <a:t>【创12:20】</a:t>
            </a:r>
            <a:r>
              <a:rPr lang="zh-CN" altLang="en-US" sz="3200" b="1" dirty="0">
                <a:solidFill>
                  <a:schemeClr val="bg1"/>
                </a:solidFill>
                <a:latin typeface="system-ui"/>
              </a:rPr>
              <a:t>于是法老吩咐人将亚伯兰和他妻子，并他所有的都送走了。</a:t>
            </a:r>
            <a:r>
              <a:rPr lang="en-US" altLang="zh-CN" sz="3200" b="1" dirty="0">
                <a:solidFill>
                  <a:schemeClr val="bg1"/>
                </a:solidFill>
                <a:latin typeface="system-ui"/>
              </a:rPr>
              <a:t>Then Pharaoh gave orders about Abram to his men, and they sent him on his way, with his wife and everything he had.</a:t>
            </a:r>
            <a:endParaRPr lang="zh-CN" altLang="en-US" sz="3200" b="1" dirty="0">
              <a:solidFill>
                <a:schemeClr val="bg1"/>
              </a:solidFill>
            </a:endParaRPr>
          </a:p>
        </p:txBody>
      </p:sp>
    </p:spTree>
    <p:extLst>
      <p:ext uri="{BB962C8B-B14F-4D97-AF65-F5344CB8AC3E}">
        <p14:creationId xmlns:p14="http://schemas.microsoft.com/office/powerpoint/2010/main" val="2529687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0C79A6-B9B8-0F80-A457-23A807EED436}"/>
              </a:ext>
            </a:extLst>
          </p:cNvPr>
          <p:cNvSpPr>
            <a:spLocks noGrp="1"/>
          </p:cNvSpPr>
          <p:nvPr>
            <p:ph type="body" idx="1"/>
          </p:nvPr>
        </p:nvSpPr>
        <p:spPr>
          <a:xfrm>
            <a:off x="286443" y="352607"/>
            <a:ext cx="8342103" cy="5940617"/>
          </a:xfrm>
        </p:spPr>
        <p:txBody>
          <a:bodyPr>
            <a:noAutofit/>
          </a:bodyPr>
          <a:lstStyle/>
          <a:p>
            <a:pPr marL="146050" indent="0">
              <a:buNone/>
            </a:pPr>
            <a:r>
              <a:rPr lang="en" altLang="zh-CN" sz="3200" b="1" dirty="0">
                <a:solidFill>
                  <a:schemeClr val="bg1"/>
                </a:solidFill>
              </a:rPr>
              <a:t>【创20:17】</a:t>
            </a:r>
            <a:r>
              <a:rPr lang="zh-CN" altLang="en-US" sz="3200" b="1" baseline="30000" dirty="0">
                <a:solidFill>
                  <a:schemeClr val="bg1"/>
                </a:solidFill>
                <a:latin typeface="system-ui"/>
              </a:rPr>
              <a:t>  </a:t>
            </a:r>
            <a:r>
              <a:rPr lang="zh-CN" altLang="en-US" sz="3200" b="1" dirty="0">
                <a:solidFill>
                  <a:schemeClr val="bg1"/>
                </a:solidFill>
                <a:latin typeface="system-ui"/>
              </a:rPr>
              <a:t>亚伯拉罕祷告神，神就医好了亚比米勒和他的妻子，并他的众女仆，她们便能生育。 </a:t>
            </a:r>
            <a:r>
              <a:rPr lang="en-US" altLang="zh-CN" sz="3200" b="1" baseline="30000" dirty="0">
                <a:solidFill>
                  <a:schemeClr val="bg1"/>
                </a:solidFill>
                <a:latin typeface="system-ui"/>
              </a:rPr>
              <a:t> </a:t>
            </a:r>
            <a:r>
              <a:rPr lang="en-US" altLang="zh-CN" sz="3200" b="1" dirty="0">
                <a:solidFill>
                  <a:schemeClr val="bg1"/>
                </a:solidFill>
                <a:latin typeface="system-ui"/>
              </a:rPr>
              <a:t>Then Abraham prayed to God, and God healed Abimelek, his wife and his female slaves so they could have children again,</a:t>
            </a:r>
            <a:endParaRPr lang="en-US" altLang="zh-CN" sz="3200" b="1" baseline="30000" dirty="0">
              <a:solidFill>
                <a:schemeClr val="bg1"/>
              </a:solidFill>
              <a:latin typeface="system-ui"/>
            </a:endParaRPr>
          </a:p>
          <a:p>
            <a:pPr marL="146050" indent="0">
              <a:buNone/>
            </a:pPr>
            <a:r>
              <a:rPr lang="en" altLang="zh-CN" sz="3200" b="1" dirty="0">
                <a:solidFill>
                  <a:schemeClr val="bg1"/>
                </a:solidFill>
              </a:rPr>
              <a:t>【创20:18】</a:t>
            </a:r>
            <a:r>
              <a:rPr lang="zh-CN" altLang="en-US" sz="3200" b="1" baseline="30000" dirty="0">
                <a:solidFill>
                  <a:schemeClr val="bg1"/>
                </a:solidFill>
                <a:latin typeface="system-ui"/>
              </a:rPr>
              <a:t>  </a:t>
            </a:r>
            <a:r>
              <a:rPr lang="zh-CN" altLang="en-US" sz="3200" b="1" dirty="0">
                <a:solidFill>
                  <a:schemeClr val="bg1"/>
                </a:solidFill>
                <a:latin typeface="system-ui"/>
              </a:rPr>
              <a:t>因耶和华为亚伯拉罕的妻子撒拉的缘故，已经使亚比米勒家中的妇人不能生育。</a:t>
            </a:r>
            <a:r>
              <a:rPr lang="en-US" altLang="zh-CN" sz="3200" b="1" dirty="0">
                <a:solidFill>
                  <a:schemeClr val="bg1"/>
                </a:solidFill>
                <a:latin typeface="system-ui"/>
              </a:rPr>
              <a:t>for the </a:t>
            </a:r>
            <a:r>
              <a:rPr lang="en-US" altLang="zh-CN" sz="3200" b="1" cap="small" dirty="0">
                <a:solidFill>
                  <a:schemeClr val="bg1"/>
                </a:solidFill>
                <a:latin typeface="system-ui"/>
              </a:rPr>
              <a:t>Lord</a:t>
            </a:r>
            <a:r>
              <a:rPr lang="en-US" altLang="zh-CN" sz="3200" b="1" dirty="0">
                <a:solidFill>
                  <a:schemeClr val="bg1"/>
                </a:solidFill>
                <a:latin typeface="system-ui"/>
              </a:rPr>
              <a:t> had kept </a:t>
            </a:r>
            <a:r>
              <a:rPr lang="en-US" altLang="zh-CN" sz="3200" b="1" dirty="0">
                <a:solidFill>
                  <a:schemeClr val="accent2"/>
                </a:solidFill>
                <a:latin typeface="system-ui"/>
              </a:rPr>
              <a:t>all the women</a:t>
            </a:r>
            <a:r>
              <a:rPr lang="en-US" altLang="zh-CN" sz="3200" b="1" dirty="0">
                <a:solidFill>
                  <a:schemeClr val="bg1"/>
                </a:solidFill>
                <a:latin typeface="system-ui"/>
              </a:rPr>
              <a:t> in Abimelek’s household from conceiving because of Abraham’s wife Sarah.</a:t>
            </a:r>
            <a:endParaRPr lang="zh-CN" altLang="en-US" sz="3200" b="1" dirty="0">
              <a:solidFill>
                <a:schemeClr val="bg1"/>
              </a:solidFill>
            </a:endParaRPr>
          </a:p>
        </p:txBody>
      </p:sp>
    </p:spTree>
    <p:extLst>
      <p:ext uri="{BB962C8B-B14F-4D97-AF65-F5344CB8AC3E}">
        <p14:creationId xmlns:p14="http://schemas.microsoft.com/office/powerpoint/2010/main" val="64097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p:nvPr/>
        </p:nvSpPr>
        <p:spPr>
          <a:xfrm>
            <a:off x="341310" y="6240737"/>
            <a:ext cx="8499597" cy="35852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kern="0">
              <a:solidFill>
                <a:srgbClr val="000000"/>
              </a:solidFill>
              <a:latin typeface="+mj-ea"/>
              <a:ea typeface="+mj-ea"/>
              <a:cs typeface="Arial"/>
              <a:sym typeface="Arial"/>
            </a:endParaRPr>
          </a:p>
        </p:txBody>
      </p:sp>
      <p:sp>
        <p:nvSpPr>
          <p:cNvPr id="238" name="Google Shape;238;p32"/>
          <p:cNvSpPr txBox="1"/>
          <p:nvPr/>
        </p:nvSpPr>
        <p:spPr>
          <a:xfrm>
            <a:off x="7796378" y="526684"/>
            <a:ext cx="929657" cy="7386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buClr>
                <a:srgbClr val="000000"/>
              </a:buClr>
            </a:pPr>
            <a:r>
              <a:rPr lang="en" b="1" kern="0" dirty="0">
                <a:solidFill>
                  <a:srgbClr val="AF7B51"/>
                </a:solidFill>
                <a:latin typeface="+mj-ea"/>
                <a:ea typeface="+mj-ea"/>
                <a:cs typeface="Arial"/>
                <a:sym typeface="Arial"/>
              </a:rPr>
              <a:t>献以撒</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22)</a:t>
            </a:r>
            <a:endParaRPr b="1" kern="0" dirty="0">
              <a:solidFill>
                <a:srgbClr val="AF7B51"/>
              </a:solidFill>
              <a:latin typeface="+mj-ea"/>
              <a:ea typeface="+mj-ea"/>
              <a:cs typeface="Arial"/>
              <a:sym typeface="Arial"/>
            </a:endParaRPr>
          </a:p>
        </p:txBody>
      </p:sp>
      <p:sp>
        <p:nvSpPr>
          <p:cNvPr id="239" name="Google Shape;239;p32"/>
          <p:cNvSpPr txBox="1"/>
          <p:nvPr/>
        </p:nvSpPr>
        <p:spPr>
          <a:xfrm>
            <a:off x="281541" y="5113527"/>
            <a:ext cx="1337161"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侍奉别神 </a:t>
            </a:r>
          </a:p>
          <a:p>
            <a:pPr>
              <a:lnSpc>
                <a:spcPct val="115000"/>
              </a:lnSpc>
              <a:buClr>
                <a:srgbClr val="000000"/>
              </a:buClr>
            </a:pPr>
            <a:r>
              <a:rPr lang="en" b="1" kern="0" dirty="0">
                <a:solidFill>
                  <a:srgbClr val="AF7B51"/>
                </a:solidFill>
                <a:latin typeface="+mj-ea"/>
                <a:ea typeface="+mj-ea"/>
                <a:cs typeface="Arial"/>
                <a:sym typeface="Arial"/>
              </a:rPr>
              <a:t>(书24:2)</a:t>
            </a:r>
            <a:endParaRPr b="1" kern="0" dirty="0">
              <a:solidFill>
                <a:srgbClr val="AF7B51"/>
              </a:solidFill>
              <a:latin typeface="+mj-ea"/>
              <a:ea typeface="+mj-ea"/>
              <a:cs typeface="Arial"/>
              <a:sym typeface="Arial"/>
            </a:endParaRPr>
          </a:p>
        </p:txBody>
      </p:sp>
      <p:sp>
        <p:nvSpPr>
          <p:cNvPr id="242" name="Google Shape;242;p32"/>
          <p:cNvSpPr txBox="1"/>
          <p:nvPr/>
        </p:nvSpPr>
        <p:spPr>
          <a:xfrm>
            <a:off x="236702" y="2904448"/>
            <a:ext cx="1877883"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父亲带他离开吾珥 (创11:31-32)</a:t>
            </a:r>
            <a:endParaRPr b="1" kern="0" dirty="0">
              <a:solidFill>
                <a:srgbClr val="AF7B51"/>
              </a:solidFill>
              <a:latin typeface="+mj-ea"/>
              <a:ea typeface="+mj-ea"/>
              <a:cs typeface="Arial"/>
              <a:sym typeface="Arial"/>
            </a:endParaRPr>
          </a:p>
        </p:txBody>
      </p:sp>
      <p:sp>
        <p:nvSpPr>
          <p:cNvPr id="241" name="Google Shape;241;p32"/>
          <p:cNvSpPr txBox="1"/>
          <p:nvPr/>
        </p:nvSpPr>
        <p:spPr>
          <a:xfrm>
            <a:off x="222284" y="3987622"/>
            <a:ext cx="1495538"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第一次呼召 </a:t>
            </a:r>
          </a:p>
          <a:p>
            <a:pPr>
              <a:lnSpc>
                <a:spcPct val="115000"/>
              </a:lnSpc>
              <a:buClr>
                <a:srgbClr val="000000"/>
              </a:buClr>
            </a:pPr>
            <a:r>
              <a:rPr lang="en" b="1" kern="0" dirty="0">
                <a:solidFill>
                  <a:srgbClr val="AF7B51"/>
                </a:solidFill>
                <a:latin typeface="+mj-ea"/>
                <a:ea typeface="+mj-ea"/>
                <a:cs typeface="Arial"/>
                <a:sym typeface="Arial"/>
              </a:rPr>
              <a:t>(徒7:2-4)</a:t>
            </a:r>
            <a:endParaRPr b="1" kern="0" dirty="0">
              <a:solidFill>
                <a:srgbClr val="AF7B51"/>
              </a:solidFill>
              <a:latin typeface="+mj-ea"/>
              <a:ea typeface="+mj-ea"/>
              <a:cs typeface="Arial"/>
              <a:sym typeface="Arial"/>
            </a:endParaRPr>
          </a:p>
        </p:txBody>
      </p:sp>
      <p:cxnSp>
        <p:nvCxnSpPr>
          <p:cNvPr id="243" name="Google Shape;243;p32"/>
          <p:cNvCxnSpPr>
            <a:cxnSpLocks/>
          </p:cNvCxnSpPr>
          <p:nvPr/>
        </p:nvCxnSpPr>
        <p:spPr>
          <a:xfrm>
            <a:off x="1717822" y="4809355"/>
            <a:ext cx="0" cy="1513571"/>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32"/>
          <p:cNvCxnSpPr>
            <a:cxnSpLocks/>
          </p:cNvCxnSpPr>
          <p:nvPr/>
        </p:nvCxnSpPr>
        <p:spPr>
          <a:xfrm>
            <a:off x="1905735" y="3726181"/>
            <a:ext cx="0" cy="2608737"/>
          </a:xfrm>
          <a:prstGeom prst="straightConnector1">
            <a:avLst/>
          </a:prstGeom>
          <a:noFill/>
          <a:ln w="9525" cap="flat" cmpd="sng">
            <a:solidFill>
              <a:schemeClr val="dk2"/>
            </a:solidFill>
            <a:prstDash val="solid"/>
            <a:round/>
            <a:headEnd type="none" w="med" len="med"/>
            <a:tailEnd type="none" w="med" len="med"/>
          </a:ln>
        </p:spPr>
      </p:cxnSp>
      <p:sp>
        <p:nvSpPr>
          <p:cNvPr id="240" name="Google Shape;240;p32"/>
          <p:cNvSpPr txBox="1"/>
          <p:nvPr/>
        </p:nvSpPr>
        <p:spPr>
          <a:xfrm>
            <a:off x="234979" y="1500789"/>
            <a:ext cx="2149356"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en" b="1" kern="0" dirty="0">
                <a:solidFill>
                  <a:srgbClr val="AF7B51"/>
                </a:solidFill>
                <a:latin typeface="+mj-ea"/>
                <a:ea typeface="+mj-ea"/>
                <a:cs typeface="Arial"/>
                <a:sym typeface="Arial"/>
              </a:rPr>
              <a:t>第二次呼召，出哈兰, 七十五岁 (创12:1-4)</a:t>
            </a:r>
            <a:endParaRPr b="1" kern="0" dirty="0">
              <a:solidFill>
                <a:srgbClr val="AF7B51"/>
              </a:solidFill>
              <a:latin typeface="+mj-ea"/>
              <a:ea typeface="+mj-ea"/>
              <a:cs typeface="Arial"/>
              <a:sym typeface="Arial"/>
            </a:endParaRPr>
          </a:p>
        </p:txBody>
      </p:sp>
      <p:cxnSp>
        <p:nvCxnSpPr>
          <p:cNvPr id="245" name="Google Shape;245;p32"/>
          <p:cNvCxnSpPr>
            <a:cxnSpLocks/>
          </p:cNvCxnSpPr>
          <p:nvPr/>
        </p:nvCxnSpPr>
        <p:spPr>
          <a:xfrm>
            <a:off x="2281563" y="2662335"/>
            <a:ext cx="0" cy="3660591"/>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44;p32">
            <a:extLst>
              <a:ext uri="{FF2B5EF4-FFF2-40B4-BE49-F238E27FC236}">
                <a16:creationId xmlns:a16="http://schemas.microsoft.com/office/drawing/2014/main" id="{4D45027A-3DE8-85C1-EE16-11B277EEAF2D}"/>
              </a:ext>
            </a:extLst>
          </p:cNvPr>
          <p:cNvCxnSpPr>
            <a:cxnSpLocks/>
            <a:stCxn id="236" idx="1"/>
          </p:cNvCxnSpPr>
          <p:nvPr/>
        </p:nvCxnSpPr>
        <p:spPr>
          <a:xfrm flipH="1" flipV="1">
            <a:off x="341309" y="5935260"/>
            <a:ext cx="1" cy="484737"/>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45;p32">
            <a:extLst>
              <a:ext uri="{FF2B5EF4-FFF2-40B4-BE49-F238E27FC236}">
                <a16:creationId xmlns:a16="http://schemas.microsoft.com/office/drawing/2014/main" id="{4A351435-9550-A9BA-4031-06EBC4753887}"/>
              </a:ext>
            </a:extLst>
          </p:cNvPr>
          <p:cNvCxnSpPr>
            <a:cxnSpLocks/>
          </p:cNvCxnSpPr>
          <p:nvPr/>
        </p:nvCxnSpPr>
        <p:spPr>
          <a:xfrm>
            <a:off x="8497812" y="1264541"/>
            <a:ext cx="22155" cy="5058385"/>
          </a:xfrm>
          <a:prstGeom prst="straightConnector1">
            <a:avLst/>
          </a:prstGeom>
          <a:noFill/>
          <a:ln w="9525" cap="flat" cmpd="sng">
            <a:solidFill>
              <a:schemeClr val="dk2"/>
            </a:solidFill>
            <a:prstDash val="solid"/>
            <a:round/>
            <a:headEnd type="none" w="med" len="med"/>
            <a:tailEnd type="none" w="med" len="med"/>
          </a:ln>
        </p:spPr>
      </p:cxnSp>
      <p:sp>
        <p:nvSpPr>
          <p:cNvPr id="28" name="Google Shape;240;p32">
            <a:extLst>
              <a:ext uri="{FF2B5EF4-FFF2-40B4-BE49-F238E27FC236}">
                <a16:creationId xmlns:a16="http://schemas.microsoft.com/office/drawing/2014/main" id="{3C3611B7-6C1E-5A7E-56D0-82C4E4534202}"/>
              </a:ext>
            </a:extLst>
          </p:cNvPr>
          <p:cNvSpPr txBox="1"/>
          <p:nvPr/>
        </p:nvSpPr>
        <p:spPr>
          <a:xfrm>
            <a:off x="248366" y="483246"/>
            <a:ext cx="2319933"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因饥荒，下埃及，说谎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12:10-20)</a:t>
            </a:r>
            <a:endParaRPr lang="zh-CN" altLang="en-US" b="1" kern="0" dirty="0">
              <a:solidFill>
                <a:srgbClr val="AF7B51"/>
              </a:solidFill>
              <a:latin typeface="+mj-ea"/>
              <a:ea typeface="+mj-ea"/>
              <a:cs typeface="Arial"/>
              <a:sym typeface="Arial"/>
            </a:endParaRPr>
          </a:p>
        </p:txBody>
      </p:sp>
      <p:cxnSp>
        <p:nvCxnSpPr>
          <p:cNvPr id="29" name="Google Shape;244;p32">
            <a:extLst>
              <a:ext uri="{FF2B5EF4-FFF2-40B4-BE49-F238E27FC236}">
                <a16:creationId xmlns:a16="http://schemas.microsoft.com/office/drawing/2014/main" id="{377F32A9-7F15-104D-A381-7D76EFDED3CB}"/>
              </a:ext>
            </a:extLst>
          </p:cNvPr>
          <p:cNvCxnSpPr>
            <a:cxnSpLocks/>
          </p:cNvCxnSpPr>
          <p:nvPr/>
        </p:nvCxnSpPr>
        <p:spPr>
          <a:xfrm flipV="1">
            <a:off x="2552272" y="1289794"/>
            <a:ext cx="0" cy="5019042"/>
          </a:xfrm>
          <a:prstGeom prst="straightConnector1">
            <a:avLst/>
          </a:prstGeom>
          <a:noFill/>
          <a:ln w="9525" cap="flat" cmpd="sng">
            <a:solidFill>
              <a:schemeClr val="dk2"/>
            </a:solidFill>
            <a:prstDash val="solid"/>
            <a:round/>
            <a:headEnd type="none" w="med" len="med"/>
            <a:tailEnd type="none" w="med" len="med"/>
          </a:ln>
        </p:spPr>
      </p:cxnSp>
      <p:sp>
        <p:nvSpPr>
          <p:cNvPr id="47" name="Google Shape;240;p32">
            <a:extLst>
              <a:ext uri="{FF2B5EF4-FFF2-40B4-BE49-F238E27FC236}">
                <a16:creationId xmlns:a16="http://schemas.microsoft.com/office/drawing/2014/main" id="{05D57B48-B3B7-585E-A1FC-9090BF29A1FE}"/>
              </a:ext>
            </a:extLst>
          </p:cNvPr>
          <p:cNvSpPr txBox="1"/>
          <p:nvPr/>
        </p:nvSpPr>
        <p:spPr>
          <a:xfrm>
            <a:off x="2645306" y="4925911"/>
            <a:ext cx="1235665"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与罗得分离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13:8-18)</a:t>
            </a:r>
            <a:endParaRPr lang="zh-CN" altLang="en-US" b="1" kern="0" dirty="0">
              <a:solidFill>
                <a:srgbClr val="AF7B51"/>
              </a:solidFill>
              <a:latin typeface="+mj-ea"/>
              <a:ea typeface="+mj-ea"/>
              <a:cs typeface="Arial"/>
              <a:sym typeface="Arial"/>
            </a:endParaRPr>
          </a:p>
        </p:txBody>
      </p:sp>
      <p:cxnSp>
        <p:nvCxnSpPr>
          <p:cNvPr id="48" name="Google Shape;244;p32">
            <a:extLst>
              <a:ext uri="{FF2B5EF4-FFF2-40B4-BE49-F238E27FC236}">
                <a16:creationId xmlns:a16="http://schemas.microsoft.com/office/drawing/2014/main" id="{178B84CF-3B54-8CE4-A720-4DF5F0822931}"/>
              </a:ext>
            </a:extLst>
          </p:cNvPr>
          <p:cNvCxnSpPr>
            <a:cxnSpLocks/>
          </p:cNvCxnSpPr>
          <p:nvPr/>
        </p:nvCxnSpPr>
        <p:spPr>
          <a:xfrm flipV="1">
            <a:off x="3355077" y="6070533"/>
            <a:ext cx="0" cy="264384"/>
          </a:xfrm>
          <a:prstGeom prst="straightConnector1">
            <a:avLst/>
          </a:prstGeom>
          <a:noFill/>
          <a:ln w="9525" cap="flat" cmpd="sng">
            <a:solidFill>
              <a:schemeClr val="dk2"/>
            </a:solidFill>
            <a:prstDash val="solid"/>
            <a:round/>
            <a:headEnd type="none" w="med" len="med"/>
            <a:tailEnd type="none" w="med" len="med"/>
          </a:ln>
        </p:spPr>
      </p:cxnSp>
      <p:cxnSp>
        <p:nvCxnSpPr>
          <p:cNvPr id="4" name="Google Shape;244;p32">
            <a:extLst>
              <a:ext uri="{FF2B5EF4-FFF2-40B4-BE49-F238E27FC236}">
                <a16:creationId xmlns:a16="http://schemas.microsoft.com/office/drawing/2014/main" id="{0A379EDE-84B4-3157-47D1-D33033139DE6}"/>
              </a:ext>
            </a:extLst>
          </p:cNvPr>
          <p:cNvCxnSpPr>
            <a:cxnSpLocks/>
          </p:cNvCxnSpPr>
          <p:nvPr/>
        </p:nvCxnSpPr>
        <p:spPr>
          <a:xfrm flipV="1">
            <a:off x="4027853" y="4625426"/>
            <a:ext cx="0" cy="1709493"/>
          </a:xfrm>
          <a:prstGeom prst="straightConnector1">
            <a:avLst/>
          </a:prstGeom>
          <a:noFill/>
          <a:ln w="9525" cap="flat" cmpd="sng">
            <a:solidFill>
              <a:schemeClr val="dk2"/>
            </a:solidFill>
            <a:prstDash val="solid"/>
            <a:round/>
            <a:headEnd type="none" w="med" len="med"/>
            <a:tailEnd type="none" w="med" len="med"/>
          </a:ln>
        </p:spPr>
      </p:cxnSp>
      <p:sp>
        <p:nvSpPr>
          <p:cNvPr id="2" name="Google Shape;240;p32">
            <a:extLst>
              <a:ext uri="{FF2B5EF4-FFF2-40B4-BE49-F238E27FC236}">
                <a16:creationId xmlns:a16="http://schemas.microsoft.com/office/drawing/2014/main" id="{ED19AB5D-1EEE-889B-04B3-732AC5656540}"/>
              </a:ext>
            </a:extLst>
          </p:cNvPr>
          <p:cNvSpPr txBox="1"/>
          <p:nvPr/>
        </p:nvSpPr>
        <p:spPr>
          <a:xfrm>
            <a:off x="2678548" y="3166594"/>
            <a:ext cx="1540306"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四王与五王战，救罗得，麦基洗德的祝福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14)</a:t>
            </a:r>
            <a:endParaRPr lang="zh-CN" altLang="en-US" b="1" kern="0" dirty="0">
              <a:solidFill>
                <a:srgbClr val="AF7B51"/>
              </a:solidFill>
              <a:latin typeface="+mj-ea"/>
              <a:ea typeface="+mj-ea"/>
              <a:cs typeface="Arial"/>
              <a:sym typeface="Arial"/>
            </a:endParaRPr>
          </a:p>
        </p:txBody>
      </p:sp>
      <p:sp>
        <p:nvSpPr>
          <p:cNvPr id="6" name="Google Shape;240;p32">
            <a:extLst>
              <a:ext uri="{FF2B5EF4-FFF2-40B4-BE49-F238E27FC236}">
                <a16:creationId xmlns:a16="http://schemas.microsoft.com/office/drawing/2014/main" id="{EC922D34-2A8D-4670-95FB-72819837A0E2}"/>
              </a:ext>
            </a:extLst>
          </p:cNvPr>
          <p:cNvSpPr txBox="1"/>
          <p:nvPr/>
        </p:nvSpPr>
        <p:spPr>
          <a:xfrm>
            <a:off x="2650325" y="1698078"/>
            <a:ext cx="1807725"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神再次应许后裔多如众星并立约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15)</a:t>
            </a:r>
            <a:endParaRPr lang="zh-CN" altLang="en-US" b="1" kern="0" dirty="0">
              <a:solidFill>
                <a:srgbClr val="AF7B51"/>
              </a:solidFill>
              <a:latin typeface="+mj-ea"/>
              <a:ea typeface="+mj-ea"/>
              <a:cs typeface="Arial"/>
              <a:sym typeface="Arial"/>
            </a:endParaRPr>
          </a:p>
        </p:txBody>
      </p:sp>
      <p:cxnSp>
        <p:nvCxnSpPr>
          <p:cNvPr id="8" name="Google Shape;244;p32">
            <a:extLst>
              <a:ext uri="{FF2B5EF4-FFF2-40B4-BE49-F238E27FC236}">
                <a16:creationId xmlns:a16="http://schemas.microsoft.com/office/drawing/2014/main" id="{82315336-6DAF-2417-91FD-CB1FA12AF14D}"/>
              </a:ext>
            </a:extLst>
          </p:cNvPr>
          <p:cNvCxnSpPr>
            <a:cxnSpLocks/>
          </p:cNvCxnSpPr>
          <p:nvPr/>
        </p:nvCxnSpPr>
        <p:spPr>
          <a:xfrm flipV="1">
            <a:off x="4363037" y="2842700"/>
            <a:ext cx="0" cy="3480226"/>
          </a:xfrm>
          <a:prstGeom prst="straightConnector1">
            <a:avLst/>
          </a:prstGeom>
          <a:noFill/>
          <a:ln w="9525" cap="flat" cmpd="sng">
            <a:solidFill>
              <a:schemeClr val="dk2"/>
            </a:solidFill>
            <a:prstDash val="solid"/>
            <a:round/>
            <a:headEnd type="none" w="med" len="med"/>
            <a:tailEnd type="none" w="med" len="med"/>
          </a:ln>
        </p:spPr>
      </p:cxnSp>
      <p:sp>
        <p:nvSpPr>
          <p:cNvPr id="12" name="Google Shape;240;p32">
            <a:extLst>
              <a:ext uri="{FF2B5EF4-FFF2-40B4-BE49-F238E27FC236}">
                <a16:creationId xmlns:a16="http://schemas.microsoft.com/office/drawing/2014/main" id="{7C0CECD1-1F95-2CE6-5035-33BAF04F51EE}"/>
              </a:ext>
            </a:extLst>
          </p:cNvPr>
          <p:cNvSpPr txBox="1"/>
          <p:nvPr/>
        </p:nvSpPr>
        <p:spPr>
          <a:xfrm>
            <a:off x="2704670" y="381303"/>
            <a:ext cx="2087392"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娶使女，生以实玛利，八十六岁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16)</a:t>
            </a:r>
            <a:endParaRPr lang="zh-CN" altLang="en-US" b="1" kern="0" dirty="0">
              <a:solidFill>
                <a:srgbClr val="AF7B51"/>
              </a:solidFill>
              <a:latin typeface="+mj-ea"/>
              <a:ea typeface="+mj-ea"/>
              <a:cs typeface="Arial"/>
              <a:sym typeface="Arial"/>
            </a:endParaRPr>
          </a:p>
        </p:txBody>
      </p:sp>
      <p:cxnSp>
        <p:nvCxnSpPr>
          <p:cNvPr id="14" name="Google Shape;244;p32">
            <a:extLst>
              <a:ext uri="{FF2B5EF4-FFF2-40B4-BE49-F238E27FC236}">
                <a16:creationId xmlns:a16="http://schemas.microsoft.com/office/drawing/2014/main" id="{CAFBF70B-01F5-6CE8-552E-64710DB39CEE}"/>
              </a:ext>
            </a:extLst>
          </p:cNvPr>
          <p:cNvCxnSpPr>
            <a:cxnSpLocks/>
          </p:cNvCxnSpPr>
          <p:nvPr/>
        </p:nvCxnSpPr>
        <p:spPr>
          <a:xfrm flipH="1" flipV="1">
            <a:off x="4591108" y="1521585"/>
            <a:ext cx="32674" cy="4813334"/>
          </a:xfrm>
          <a:prstGeom prst="straightConnector1">
            <a:avLst/>
          </a:prstGeom>
          <a:noFill/>
          <a:ln w="9525" cap="flat" cmpd="sng">
            <a:solidFill>
              <a:schemeClr val="dk2"/>
            </a:solidFill>
            <a:prstDash val="solid"/>
            <a:round/>
            <a:headEnd type="none" w="med" len="med"/>
            <a:tailEnd type="none" w="med" len="med"/>
          </a:ln>
        </p:spPr>
      </p:cxnSp>
      <p:sp>
        <p:nvSpPr>
          <p:cNvPr id="17" name="Google Shape;240;p32">
            <a:extLst>
              <a:ext uri="{FF2B5EF4-FFF2-40B4-BE49-F238E27FC236}">
                <a16:creationId xmlns:a16="http://schemas.microsoft.com/office/drawing/2014/main" id="{27D4A2AA-2DE2-CE71-7EED-47C2C70C6612}"/>
              </a:ext>
            </a:extLst>
          </p:cNvPr>
          <p:cNvSpPr txBox="1"/>
          <p:nvPr/>
        </p:nvSpPr>
        <p:spPr>
          <a:xfrm>
            <a:off x="4748256" y="3651716"/>
            <a:ext cx="1087446" cy="2414477"/>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改名，受割礼，应许生以撒，九十九岁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17)</a:t>
            </a:r>
            <a:endParaRPr lang="zh-CN" altLang="en-US" b="1" kern="0" dirty="0">
              <a:solidFill>
                <a:srgbClr val="AF7B51"/>
              </a:solidFill>
              <a:latin typeface="+mj-ea"/>
              <a:ea typeface="+mj-ea"/>
              <a:cs typeface="Arial"/>
              <a:sym typeface="Arial"/>
            </a:endParaRPr>
          </a:p>
        </p:txBody>
      </p:sp>
      <p:cxnSp>
        <p:nvCxnSpPr>
          <p:cNvPr id="18" name="Google Shape;244;p32">
            <a:extLst>
              <a:ext uri="{FF2B5EF4-FFF2-40B4-BE49-F238E27FC236}">
                <a16:creationId xmlns:a16="http://schemas.microsoft.com/office/drawing/2014/main" id="{92DD221F-55EE-724E-0FD9-128F970C2660}"/>
              </a:ext>
            </a:extLst>
          </p:cNvPr>
          <p:cNvCxnSpPr>
            <a:cxnSpLocks/>
            <a:stCxn id="17" idx="2"/>
          </p:cNvCxnSpPr>
          <p:nvPr/>
        </p:nvCxnSpPr>
        <p:spPr>
          <a:xfrm>
            <a:off x="5291979" y="6066193"/>
            <a:ext cx="0" cy="268724"/>
          </a:xfrm>
          <a:prstGeom prst="straightConnector1">
            <a:avLst/>
          </a:prstGeom>
          <a:noFill/>
          <a:ln w="9525" cap="flat" cmpd="sng">
            <a:solidFill>
              <a:schemeClr val="dk2"/>
            </a:solidFill>
            <a:prstDash val="solid"/>
            <a:round/>
            <a:headEnd type="none" w="med" len="med"/>
            <a:tailEnd type="none" w="med" len="med"/>
          </a:ln>
        </p:spPr>
      </p:cxnSp>
      <p:sp>
        <p:nvSpPr>
          <p:cNvPr id="23" name="Google Shape;240;p32">
            <a:extLst>
              <a:ext uri="{FF2B5EF4-FFF2-40B4-BE49-F238E27FC236}">
                <a16:creationId xmlns:a16="http://schemas.microsoft.com/office/drawing/2014/main" id="{B8F59F04-C28D-CC1A-2810-B701B5B436E3}"/>
              </a:ext>
            </a:extLst>
          </p:cNvPr>
          <p:cNvSpPr txBox="1"/>
          <p:nvPr/>
        </p:nvSpPr>
        <p:spPr>
          <a:xfrm>
            <a:off x="4801903" y="1862597"/>
            <a:ext cx="1388109"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天使应许撒拉生子，撒拉心里暗笑</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18:1-15)</a:t>
            </a:r>
            <a:endParaRPr lang="zh-CN" altLang="en-US" b="1" kern="0" dirty="0">
              <a:solidFill>
                <a:srgbClr val="AF7B51"/>
              </a:solidFill>
              <a:latin typeface="+mj-ea"/>
              <a:ea typeface="+mj-ea"/>
              <a:cs typeface="Arial"/>
              <a:sym typeface="Arial"/>
            </a:endParaRPr>
          </a:p>
        </p:txBody>
      </p:sp>
      <p:cxnSp>
        <p:nvCxnSpPr>
          <p:cNvPr id="24" name="Google Shape;244;p32">
            <a:extLst>
              <a:ext uri="{FF2B5EF4-FFF2-40B4-BE49-F238E27FC236}">
                <a16:creationId xmlns:a16="http://schemas.microsoft.com/office/drawing/2014/main" id="{BF360E71-E167-05FA-D73F-F017764C1195}"/>
              </a:ext>
            </a:extLst>
          </p:cNvPr>
          <p:cNvCxnSpPr>
            <a:cxnSpLocks/>
          </p:cNvCxnSpPr>
          <p:nvPr/>
        </p:nvCxnSpPr>
        <p:spPr>
          <a:xfrm>
            <a:off x="5993658" y="3315314"/>
            <a:ext cx="0" cy="3007614"/>
          </a:xfrm>
          <a:prstGeom prst="straightConnector1">
            <a:avLst/>
          </a:prstGeom>
          <a:noFill/>
          <a:ln w="9525" cap="flat" cmpd="sng">
            <a:solidFill>
              <a:schemeClr val="dk2"/>
            </a:solidFill>
            <a:prstDash val="solid"/>
            <a:round/>
            <a:headEnd type="none" w="med" len="med"/>
            <a:tailEnd type="none" w="med" len="med"/>
          </a:ln>
        </p:spPr>
      </p:cxnSp>
      <p:sp>
        <p:nvSpPr>
          <p:cNvPr id="31" name="Google Shape;240;p32">
            <a:extLst>
              <a:ext uri="{FF2B5EF4-FFF2-40B4-BE49-F238E27FC236}">
                <a16:creationId xmlns:a16="http://schemas.microsoft.com/office/drawing/2014/main" id="{A84F9A02-C2D8-6809-61E0-034CB102B28B}"/>
              </a:ext>
            </a:extLst>
          </p:cNvPr>
          <p:cNvSpPr txBox="1"/>
          <p:nvPr/>
        </p:nvSpPr>
        <p:spPr>
          <a:xfrm>
            <a:off x="4910033" y="502476"/>
            <a:ext cx="2054718"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为所多玛祈求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18:22-33)</a:t>
            </a:r>
            <a:endParaRPr lang="zh-CN" altLang="en-US" b="1" kern="0" dirty="0">
              <a:solidFill>
                <a:srgbClr val="AF7B51"/>
              </a:solidFill>
              <a:latin typeface="+mj-ea"/>
              <a:ea typeface="+mj-ea"/>
              <a:cs typeface="Arial"/>
              <a:sym typeface="Arial"/>
            </a:endParaRPr>
          </a:p>
        </p:txBody>
      </p:sp>
      <p:cxnSp>
        <p:nvCxnSpPr>
          <p:cNvPr id="32" name="Google Shape;245;p32">
            <a:extLst>
              <a:ext uri="{FF2B5EF4-FFF2-40B4-BE49-F238E27FC236}">
                <a16:creationId xmlns:a16="http://schemas.microsoft.com/office/drawing/2014/main" id="{3C8E10ED-627D-B71E-C768-C62E638715DB}"/>
              </a:ext>
            </a:extLst>
          </p:cNvPr>
          <p:cNvCxnSpPr>
            <a:cxnSpLocks/>
          </p:cNvCxnSpPr>
          <p:nvPr/>
        </p:nvCxnSpPr>
        <p:spPr>
          <a:xfrm>
            <a:off x="6325123" y="1324209"/>
            <a:ext cx="0" cy="5010710"/>
          </a:xfrm>
          <a:prstGeom prst="straightConnector1">
            <a:avLst/>
          </a:prstGeom>
          <a:noFill/>
          <a:ln w="9525" cap="flat" cmpd="sng">
            <a:solidFill>
              <a:schemeClr val="dk2"/>
            </a:solidFill>
            <a:prstDash val="solid"/>
            <a:round/>
            <a:headEnd type="none" w="med" len="med"/>
            <a:tailEnd type="none" w="med" len="med"/>
          </a:ln>
        </p:spPr>
      </p:cxnSp>
      <p:sp>
        <p:nvSpPr>
          <p:cNvPr id="35" name="Google Shape;240;p32">
            <a:extLst>
              <a:ext uri="{FF2B5EF4-FFF2-40B4-BE49-F238E27FC236}">
                <a16:creationId xmlns:a16="http://schemas.microsoft.com/office/drawing/2014/main" id="{77712016-CD2F-C559-2678-E833FB9FC636}"/>
              </a:ext>
            </a:extLst>
          </p:cNvPr>
          <p:cNvSpPr txBox="1"/>
          <p:nvPr/>
        </p:nvSpPr>
        <p:spPr>
          <a:xfrm>
            <a:off x="6502161" y="4573063"/>
            <a:ext cx="891617" cy="145883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所多玛蛾摩拉的毁灭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19)</a:t>
            </a:r>
            <a:endParaRPr lang="zh-CN" altLang="en-US" b="1" kern="0" dirty="0">
              <a:solidFill>
                <a:srgbClr val="AF7B51"/>
              </a:solidFill>
              <a:latin typeface="+mj-ea"/>
              <a:ea typeface="+mj-ea"/>
              <a:cs typeface="Arial"/>
              <a:sym typeface="Arial"/>
            </a:endParaRPr>
          </a:p>
        </p:txBody>
      </p:sp>
      <p:cxnSp>
        <p:nvCxnSpPr>
          <p:cNvPr id="36" name="Google Shape;244;p32">
            <a:extLst>
              <a:ext uri="{FF2B5EF4-FFF2-40B4-BE49-F238E27FC236}">
                <a16:creationId xmlns:a16="http://schemas.microsoft.com/office/drawing/2014/main" id="{E6E788A6-1AD7-7C65-996A-41F96505A552}"/>
              </a:ext>
            </a:extLst>
          </p:cNvPr>
          <p:cNvCxnSpPr>
            <a:cxnSpLocks/>
          </p:cNvCxnSpPr>
          <p:nvPr/>
        </p:nvCxnSpPr>
        <p:spPr>
          <a:xfrm>
            <a:off x="6807403" y="6031895"/>
            <a:ext cx="0" cy="276941"/>
          </a:xfrm>
          <a:prstGeom prst="straightConnector1">
            <a:avLst/>
          </a:prstGeom>
          <a:noFill/>
          <a:ln w="9525" cap="flat" cmpd="sng">
            <a:solidFill>
              <a:schemeClr val="dk2"/>
            </a:solidFill>
            <a:prstDash val="solid"/>
            <a:round/>
            <a:headEnd type="none" w="med" len="med"/>
            <a:tailEnd type="none" w="med" len="med"/>
          </a:ln>
        </p:spPr>
      </p:cxnSp>
      <p:sp>
        <p:nvSpPr>
          <p:cNvPr id="39" name="Google Shape;240;p32">
            <a:extLst>
              <a:ext uri="{FF2B5EF4-FFF2-40B4-BE49-F238E27FC236}">
                <a16:creationId xmlns:a16="http://schemas.microsoft.com/office/drawing/2014/main" id="{C348A901-1F71-670F-CCA7-3F2D8C3D1226}"/>
              </a:ext>
            </a:extLst>
          </p:cNvPr>
          <p:cNvSpPr txBox="1"/>
          <p:nvPr/>
        </p:nvSpPr>
        <p:spPr>
          <a:xfrm>
            <a:off x="6494470" y="2891376"/>
            <a:ext cx="1243370" cy="114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南迁</a:t>
            </a:r>
            <a:r>
              <a:rPr lang="en-US" altLang="zh-CN" b="1" kern="0" dirty="0">
                <a:solidFill>
                  <a:srgbClr val="AF7B51"/>
                </a:solidFill>
                <a:latin typeface="+mj-ea"/>
                <a:ea typeface="+mj-ea"/>
                <a:cs typeface="Arial"/>
                <a:sym typeface="Arial"/>
              </a:rPr>
              <a:t>, </a:t>
            </a:r>
            <a:r>
              <a:rPr lang="zh-CN" altLang="en-US" b="1" kern="0" dirty="0">
                <a:solidFill>
                  <a:srgbClr val="AF7B51"/>
                </a:solidFill>
                <a:latin typeface="+mj-ea"/>
                <a:ea typeface="+mj-ea"/>
                <a:cs typeface="Arial"/>
                <a:sym typeface="Arial"/>
              </a:rPr>
              <a:t>再次说谎 </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20)</a:t>
            </a:r>
            <a:endParaRPr lang="zh-CN" altLang="en-US" b="1" kern="0" dirty="0">
              <a:solidFill>
                <a:srgbClr val="AF7B51"/>
              </a:solidFill>
              <a:latin typeface="+mj-ea"/>
              <a:ea typeface="+mj-ea"/>
              <a:cs typeface="Arial"/>
              <a:sym typeface="Arial"/>
            </a:endParaRPr>
          </a:p>
        </p:txBody>
      </p:sp>
      <p:cxnSp>
        <p:nvCxnSpPr>
          <p:cNvPr id="40" name="Google Shape;244;p32">
            <a:extLst>
              <a:ext uri="{FF2B5EF4-FFF2-40B4-BE49-F238E27FC236}">
                <a16:creationId xmlns:a16="http://schemas.microsoft.com/office/drawing/2014/main" id="{2D2EAE3A-A71B-6240-8B3C-7AA1B0FA762F}"/>
              </a:ext>
            </a:extLst>
          </p:cNvPr>
          <p:cNvCxnSpPr>
            <a:cxnSpLocks/>
          </p:cNvCxnSpPr>
          <p:nvPr/>
        </p:nvCxnSpPr>
        <p:spPr>
          <a:xfrm>
            <a:off x="7536486" y="4031658"/>
            <a:ext cx="0" cy="2277180"/>
          </a:xfrm>
          <a:prstGeom prst="straightConnector1">
            <a:avLst/>
          </a:prstGeom>
          <a:noFill/>
          <a:ln w="9525" cap="flat" cmpd="sng">
            <a:solidFill>
              <a:schemeClr val="dk2"/>
            </a:solidFill>
            <a:prstDash val="solid"/>
            <a:round/>
            <a:headEnd type="none" w="med" len="med"/>
            <a:tailEnd type="none" w="med" len="med"/>
          </a:ln>
        </p:spPr>
      </p:cxnSp>
      <p:sp>
        <p:nvSpPr>
          <p:cNvPr id="42" name="Google Shape;240;p32">
            <a:extLst>
              <a:ext uri="{FF2B5EF4-FFF2-40B4-BE49-F238E27FC236}">
                <a16:creationId xmlns:a16="http://schemas.microsoft.com/office/drawing/2014/main" id="{35E01726-66CF-889C-0906-0DCEB593D04B}"/>
              </a:ext>
            </a:extLst>
          </p:cNvPr>
          <p:cNvSpPr txBox="1"/>
          <p:nvPr/>
        </p:nvSpPr>
        <p:spPr>
          <a:xfrm>
            <a:off x="6494470" y="1857352"/>
            <a:ext cx="1766737" cy="82173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a:lnSpc>
                <a:spcPct val="115000"/>
              </a:lnSpc>
              <a:buClr>
                <a:srgbClr val="000000"/>
              </a:buClr>
            </a:pPr>
            <a:r>
              <a:rPr lang="zh-CN" altLang="en-US" b="1" kern="0" dirty="0">
                <a:solidFill>
                  <a:srgbClr val="AF7B51"/>
                </a:solidFill>
                <a:latin typeface="+mj-ea"/>
                <a:ea typeface="+mj-ea"/>
                <a:cs typeface="Arial"/>
                <a:sym typeface="Arial"/>
              </a:rPr>
              <a:t>生以撒，一百岁</a:t>
            </a:r>
            <a:r>
              <a:rPr lang="en-US" altLang="zh-CN" b="1" kern="0" dirty="0">
                <a:solidFill>
                  <a:srgbClr val="AF7B51"/>
                </a:solidFill>
                <a:latin typeface="+mj-ea"/>
                <a:ea typeface="+mj-ea"/>
                <a:cs typeface="Arial"/>
                <a:sym typeface="Arial"/>
              </a:rPr>
              <a:t>(</a:t>
            </a:r>
            <a:r>
              <a:rPr lang="zh-CN" altLang="en-US" b="1" kern="0" dirty="0">
                <a:solidFill>
                  <a:srgbClr val="AF7B51"/>
                </a:solidFill>
                <a:latin typeface="+mj-ea"/>
                <a:ea typeface="+mj-ea"/>
                <a:cs typeface="Arial"/>
                <a:sym typeface="Arial"/>
              </a:rPr>
              <a:t>创</a:t>
            </a:r>
            <a:r>
              <a:rPr lang="en-US" altLang="zh-CN" b="1" kern="0" dirty="0">
                <a:solidFill>
                  <a:srgbClr val="AF7B51"/>
                </a:solidFill>
                <a:latin typeface="+mj-ea"/>
                <a:ea typeface="+mj-ea"/>
                <a:cs typeface="Arial"/>
                <a:sym typeface="Arial"/>
              </a:rPr>
              <a:t>21</a:t>
            </a:r>
            <a:r>
              <a:rPr lang="zh-CN" altLang="en-US" b="1" kern="0" dirty="0">
                <a:solidFill>
                  <a:srgbClr val="AF7B51"/>
                </a:solidFill>
                <a:latin typeface="+mj-ea"/>
                <a:ea typeface="+mj-ea"/>
                <a:cs typeface="Arial"/>
                <a:sym typeface="Arial"/>
              </a:rPr>
              <a:t>：</a:t>
            </a:r>
            <a:r>
              <a:rPr lang="en-US" altLang="zh-CN" b="1" kern="0" dirty="0">
                <a:solidFill>
                  <a:srgbClr val="AF7B51"/>
                </a:solidFill>
                <a:latin typeface="+mj-ea"/>
                <a:ea typeface="+mj-ea"/>
                <a:cs typeface="Arial"/>
                <a:sym typeface="Arial"/>
              </a:rPr>
              <a:t>1-7)</a:t>
            </a:r>
            <a:endParaRPr b="1" kern="0" dirty="0">
              <a:solidFill>
                <a:srgbClr val="AF7B51"/>
              </a:solidFill>
              <a:latin typeface="+mj-ea"/>
              <a:ea typeface="+mj-ea"/>
              <a:cs typeface="Arial"/>
              <a:sym typeface="Arial"/>
            </a:endParaRPr>
          </a:p>
        </p:txBody>
      </p:sp>
      <p:cxnSp>
        <p:nvCxnSpPr>
          <p:cNvPr id="50" name="Google Shape;244;p32">
            <a:extLst>
              <a:ext uri="{FF2B5EF4-FFF2-40B4-BE49-F238E27FC236}">
                <a16:creationId xmlns:a16="http://schemas.microsoft.com/office/drawing/2014/main" id="{30D0F71B-1E0B-88F6-C461-5FAD66DC3899}"/>
              </a:ext>
            </a:extLst>
          </p:cNvPr>
          <p:cNvCxnSpPr>
            <a:cxnSpLocks/>
          </p:cNvCxnSpPr>
          <p:nvPr/>
        </p:nvCxnSpPr>
        <p:spPr>
          <a:xfrm>
            <a:off x="7880340" y="2662335"/>
            <a:ext cx="28956" cy="3672582"/>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5762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body" idx="1"/>
          </p:nvPr>
        </p:nvSpPr>
        <p:spPr>
          <a:xfrm>
            <a:off x="328703" y="390816"/>
            <a:ext cx="8486593" cy="5966953"/>
          </a:xfrm>
          <a:prstGeom prst="rect">
            <a:avLst/>
          </a:prstGeom>
        </p:spPr>
        <p:txBody>
          <a:bodyPr spcFirstLastPara="1" wrap="square" lIns="91425" tIns="91425" rIns="91425" bIns="91425" anchor="t" anchorCtr="0">
            <a:noAutofit/>
          </a:bodyPr>
          <a:lstStyle/>
          <a:p>
            <a:pPr marL="0" indent="0" algn="just">
              <a:spcBef>
                <a:spcPts val="1200"/>
              </a:spcBef>
              <a:buNone/>
            </a:pPr>
            <a:r>
              <a:rPr lang="en-US" altLang="zh-CN" sz="3200" b="1" dirty="0">
                <a:solidFill>
                  <a:schemeClr val="lt1"/>
                </a:solidFill>
              </a:rPr>
              <a:t>【</a:t>
            </a:r>
            <a:r>
              <a:rPr lang="zh-CN" altLang="en-US" sz="3200" b="1" dirty="0">
                <a:solidFill>
                  <a:schemeClr val="lt1"/>
                </a:solidFill>
              </a:rPr>
              <a:t>来</a:t>
            </a:r>
            <a:r>
              <a:rPr lang="en-US" altLang="zh-CN" sz="3200" b="1" dirty="0">
                <a:solidFill>
                  <a:schemeClr val="lt1"/>
                </a:solidFill>
              </a:rPr>
              <a:t>11:18】</a:t>
            </a:r>
            <a:r>
              <a:rPr lang="zh-CN" altLang="en-US" sz="3200" b="1" dirty="0">
                <a:solidFill>
                  <a:schemeClr val="lt1"/>
                </a:solidFill>
              </a:rPr>
              <a:t>论到这儿子，曾有话说：“从以撒生的才要称为你的后裔。” </a:t>
            </a:r>
            <a:r>
              <a:rPr lang="en-US" altLang="zh-CN" sz="3200" b="1" dirty="0">
                <a:solidFill>
                  <a:schemeClr val="lt1"/>
                </a:solidFill>
                <a:highlight>
                  <a:srgbClr val="FFFFFF"/>
                </a:highlight>
                <a:latin typeface="Roboto"/>
                <a:ea typeface="Roboto"/>
                <a:cs typeface="Roboto"/>
                <a:sym typeface="Roboto"/>
              </a:rPr>
              <a:t>even though God had said to him, “It is through Isaac that your offspring will be reckoned.”</a:t>
            </a:r>
            <a:endParaRPr lang="en-US" altLang="zh-CN" sz="3200" b="1" dirty="0">
              <a:solidFill>
                <a:schemeClr val="lt1"/>
              </a:solidFill>
            </a:endParaRPr>
          </a:p>
          <a:p>
            <a:pPr marL="0" indent="0" algn="just">
              <a:spcBef>
                <a:spcPts val="1200"/>
              </a:spcBef>
              <a:buNone/>
            </a:pPr>
            <a:r>
              <a:rPr lang="en" sz="3200" b="1" dirty="0">
                <a:solidFill>
                  <a:schemeClr val="lt1"/>
                </a:solidFill>
              </a:rPr>
              <a:t>【来11:19】他以为</a:t>
            </a:r>
            <a:r>
              <a:rPr lang="en" sz="3200" b="1" dirty="0">
                <a:solidFill>
                  <a:srgbClr val="CC4125"/>
                </a:solidFill>
              </a:rPr>
              <a:t>神还能叫人从死里复活</a:t>
            </a:r>
            <a:r>
              <a:rPr lang="en" sz="3200" b="1" dirty="0">
                <a:solidFill>
                  <a:schemeClr val="lt1"/>
                </a:solidFill>
              </a:rPr>
              <a:t>，他也仿佛从死中得回他的儿子来。</a:t>
            </a:r>
            <a:r>
              <a:rPr lang="en" sz="3200" b="1" dirty="0">
                <a:solidFill>
                  <a:schemeClr val="lt1"/>
                </a:solidFill>
                <a:highlight>
                  <a:srgbClr val="FFFFFF"/>
                </a:highlight>
                <a:latin typeface="Roboto"/>
                <a:ea typeface="Roboto"/>
                <a:cs typeface="Roboto"/>
                <a:sym typeface="Roboto"/>
              </a:rPr>
              <a:t>Abraham reasoned that God could even raise the dead, and so in a manner of speaking he did receive Isaac back from death.</a:t>
            </a:r>
            <a:endParaRPr sz="3200" b="1" dirty="0">
              <a:solidFill>
                <a:schemeClr val="lt1"/>
              </a:solidFill>
            </a:endParaRPr>
          </a:p>
        </p:txBody>
      </p:sp>
    </p:spTree>
    <p:extLst>
      <p:ext uri="{BB962C8B-B14F-4D97-AF65-F5344CB8AC3E}">
        <p14:creationId xmlns:p14="http://schemas.microsoft.com/office/powerpoint/2010/main" val="2949453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body" idx="1"/>
          </p:nvPr>
        </p:nvSpPr>
        <p:spPr>
          <a:xfrm>
            <a:off x="329936" y="419170"/>
            <a:ext cx="8212348" cy="4024234"/>
          </a:xfrm>
          <a:prstGeom prst="rect">
            <a:avLst/>
          </a:prstGeom>
        </p:spPr>
        <p:txBody>
          <a:bodyPr spcFirstLastPara="1" wrap="square" lIns="91425" tIns="91425" rIns="91425" bIns="91425" anchor="t" anchorCtr="0">
            <a:normAutofit lnSpcReduction="10000"/>
          </a:bodyPr>
          <a:lstStyle/>
          <a:p>
            <a:pPr marL="0" indent="0">
              <a:buClr>
                <a:schemeClr val="lt1"/>
              </a:buClr>
              <a:buSzPts val="3800"/>
              <a:buNone/>
            </a:pPr>
            <a:r>
              <a:rPr lang="en" sz="4400" b="1" dirty="0">
                <a:solidFill>
                  <a:schemeClr val="bg2">
                    <a:lumMod val="20000"/>
                    <a:lumOff val="80000"/>
                  </a:schemeClr>
                </a:solidFill>
              </a:rPr>
              <a:t>1. 亚伯拉罕为什么献以撒?</a:t>
            </a:r>
            <a:endParaRPr sz="4400" b="1" dirty="0">
              <a:solidFill>
                <a:schemeClr val="bg2">
                  <a:lumMod val="20000"/>
                  <a:lumOff val="80000"/>
                </a:schemeClr>
              </a:solidFill>
            </a:endParaRPr>
          </a:p>
          <a:p>
            <a:pPr marL="0" indent="0">
              <a:buClr>
                <a:schemeClr val="lt1"/>
              </a:buClr>
              <a:buSzPts val="3800"/>
              <a:buNone/>
            </a:pPr>
            <a:r>
              <a:rPr lang="en-US" sz="4400" b="1" dirty="0">
                <a:solidFill>
                  <a:schemeClr val="bg2">
                    <a:lumMod val="20000"/>
                    <a:lumOff val="80000"/>
                  </a:schemeClr>
                </a:solidFill>
              </a:rPr>
              <a:t>2. </a:t>
            </a:r>
            <a:r>
              <a:rPr lang="en" sz="4400" b="1" dirty="0">
                <a:solidFill>
                  <a:schemeClr val="bg2">
                    <a:lumMod val="20000"/>
                    <a:lumOff val="80000"/>
                  </a:schemeClr>
                </a:solidFill>
              </a:rPr>
              <a:t>亚伯拉罕信什么?</a:t>
            </a:r>
          </a:p>
          <a:p>
            <a:pPr marL="0" indent="0">
              <a:buClr>
                <a:schemeClr val="lt1"/>
              </a:buClr>
              <a:buSzPts val="3800"/>
              <a:buNone/>
            </a:pPr>
            <a:r>
              <a:rPr lang="en" sz="4400" b="1" dirty="0">
                <a:solidFill>
                  <a:schemeClr val="bg1"/>
                </a:solidFill>
              </a:rPr>
              <a:t>3. 亚伯拉罕信心从哪里来?</a:t>
            </a:r>
          </a:p>
          <a:p>
            <a:pPr marL="1028700" lvl="1" indent="-571500">
              <a:buClr>
                <a:schemeClr val="lt1"/>
              </a:buClr>
              <a:buSzPts val="3800"/>
              <a:buFont typeface="Wingdings" panose="05000000000000000000" pitchFamily="2" charset="2"/>
              <a:buChar char="l"/>
            </a:pPr>
            <a:r>
              <a:rPr lang="zh-CN" altLang="en-US" sz="3600" b="1" dirty="0">
                <a:solidFill>
                  <a:schemeClr val="bg1"/>
                </a:solidFill>
              </a:rPr>
              <a:t>从无到有，从小到大，由神从各种经历中建立起来的</a:t>
            </a:r>
            <a:endParaRPr lang="en-US" altLang="zh-CN" sz="3600" b="1" dirty="0">
              <a:solidFill>
                <a:schemeClr val="bg1"/>
              </a:solidFill>
            </a:endParaRPr>
          </a:p>
          <a:p>
            <a:pPr marL="1028700" lvl="1" indent="-571500">
              <a:buClr>
                <a:schemeClr val="lt1"/>
              </a:buClr>
              <a:buSzPts val="3800"/>
              <a:buFont typeface="Wingdings" panose="05000000000000000000" pitchFamily="2" charset="2"/>
              <a:buChar char="l"/>
            </a:pPr>
            <a:r>
              <a:rPr lang="zh-CN" altLang="en-US" sz="3600" b="1" dirty="0">
                <a:solidFill>
                  <a:schemeClr val="bg1"/>
                </a:solidFill>
              </a:rPr>
              <a:t>你愿意你的信心也被神所建立吗？</a:t>
            </a:r>
            <a:endParaRPr sz="3600" b="1" dirty="0">
              <a:solidFill>
                <a:schemeClr val="bg1"/>
              </a:solidFill>
            </a:endParaRPr>
          </a:p>
        </p:txBody>
      </p:sp>
    </p:spTree>
    <p:extLst>
      <p:ext uri="{BB962C8B-B14F-4D97-AF65-F5344CB8AC3E}">
        <p14:creationId xmlns:p14="http://schemas.microsoft.com/office/powerpoint/2010/main" val="27249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F85B28-C17E-293A-6AFE-7CEEF637EC8E}"/>
              </a:ext>
            </a:extLst>
          </p:cNvPr>
          <p:cNvSpPr>
            <a:spLocks noGrp="1"/>
          </p:cNvSpPr>
          <p:nvPr>
            <p:ph type="body" idx="1"/>
          </p:nvPr>
        </p:nvSpPr>
        <p:spPr>
          <a:xfrm>
            <a:off x="377677" y="458032"/>
            <a:ext cx="4441749" cy="5888980"/>
          </a:xfrm>
        </p:spPr>
        <p:txBody>
          <a:bodyPr>
            <a:noAutofit/>
          </a:bodyPr>
          <a:lstStyle/>
          <a:p>
            <a:pPr algn="just"/>
            <a:r>
              <a:rPr lang="en-US" altLang="zh-CN" sz="2800" b="1" dirty="0">
                <a:solidFill>
                  <a:schemeClr val="bg1"/>
                </a:solidFill>
                <a:latin typeface="Helvetica Neue"/>
              </a:rPr>
              <a:t>1979</a:t>
            </a:r>
            <a:r>
              <a:rPr lang="zh-CN" altLang="en-US" sz="2800" b="1" dirty="0">
                <a:solidFill>
                  <a:schemeClr val="bg1"/>
                </a:solidFill>
                <a:latin typeface="Helvetica Neue"/>
              </a:rPr>
              <a:t>年</a:t>
            </a:r>
            <a:r>
              <a:rPr lang="en-US" altLang="zh-CN" sz="2800" b="1" dirty="0">
                <a:solidFill>
                  <a:schemeClr val="bg1"/>
                </a:solidFill>
                <a:latin typeface="Helvetica Neue"/>
              </a:rPr>
              <a:t>1</a:t>
            </a:r>
            <a:r>
              <a:rPr lang="zh-CN" altLang="en-US" sz="2800" b="1" dirty="0">
                <a:solidFill>
                  <a:schemeClr val="bg1"/>
                </a:solidFill>
                <a:latin typeface="Helvetica Neue"/>
              </a:rPr>
              <a:t>月</a:t>
            </a:r>
            <a:r>
              <a:rPr lang="en-US" altLang="zh-CN" sz="2800" b="1" dirty="0">
                <a:solidFill>
                  <a:schemeClr val="bg1"/>
                </a:solidFill>
                <a:latin typeface="Helvetica Neue"/>
              </a:rPr>
              <a:t>1</a:t>
            </a:r>
            <a:r>
              <a:rPr lang="zh-CN" altLang="en-US" sz="2800" b="1" dirty="0">
                <a:solidFill>
                  <a:schemeClr val="bg1"/>
                </a:solidFill>
                <a:latin typeface="Helvetica Neue"/>
              </a:rPr>
              <a:t>日中美建交，</a:t>
            </a:r>
            <a:r>
              <a:rPr lang="en-US" altLang="zh-CN" sz="2800" b="1" dirty="0">
                <a:solidFill>
                  <a:schemeClr val="bg1"/>
                </a:solidFill>
                <a:latin typeface="Helvetica Neue"/>
              </a:rPr>
              <a:t>1</a:t>
            </a:r>
            <a:r>
              <a:rPr lang="zh-CN" altLang="en-US" sz="2800" b="1" dirty="0">
                <a:solidFill>
                  <a:schemeClr val="bg1"/>
                </a:solidFill>
                <a:latin typeface="Helvetica Neue"/>
              </a:rPr>
              <a:t>月</a:t>
            </a:r>
            <a:r>
              <a:rPr lang="en-US" altLang="zh-CN" sz="2800" b="1" dirty="0">
                <a:solidFill>
                  <a:schemeClr val="bg1"/>
                </a:solidFill>
                <a:latin typeface="Helvetica Neue"/>
              </a:rPr>
              <a:t>29</a:t>
            </a:r>
            <a:r>
              <a:rPr lang="zh-CN" altLang="en-US" sz="2800" b="1" dirty="0">
                <a:solidFill>
                  <a:schemeClr val="bg1"/>
                </a:solidFill>
                <a:latin typeface="Helvetica Neue"/>
              </a:rPr>
              <a:t>日到</a:t>
            </a:r>
            <a:r>
              <a:rPr lang="en-US" altLang="zh-CN" sz="2800" b="1" dirty="0">
                <a:solidFill>
                  <a:schemeClr val="bg1"/>
                </a:solidFill>
                <a:latin typeface="Helvetica Neue"/>
              </a:rPr>
              <a:t>2</a:t>
            </a:r>
            <a:r>
              <a:rPr lang="zh-CN" altLang="en-US" sz="2800" b="1" dirty="0">
                <a:solidFill>
                  <a:schemeClr val="bg1"/>
                </a:solidFill>
                <a:latin typeface="Helvetica Neue"/>
              </a:rPr>
              <a:t>月</a:t>
            </a:r>
            <a:r>
              <a:rPr lang="en-US" altLang="zh-CN" sz="2800" b="1" dirty="0">
                <a:solidFill>
                  <a:schemeClr val="bg1"/>
                </a:solidFill>
                <a:latin typeface="Helvetica Neue"/>
              </a:rPr>
              <a:t>5</a:t>
            </a:r>
            <a:r>
              <a:rPr lang="zh-CN" altLang="en-US" sz="2800" b="1" dirty="0">
                <a:solidFill>
                  <a:schemeClr val="bg1"/>
                </a:solidFill>
                <a:latin typeface="Helvetica Neue"/>
              </a:rPr>
              <a:t>日邓小平访美，掀起一阵旋风。</a:t>
            </a:r>
            <a:endParaRPr lang="en-US" altLang="zh-CN" sz="2800" b="1" dirty="0">
              <a:solidFill>
                <a:schemeClr val="bg1"/>
              </a:solidFill>
              <a:latin typeface="Helvetica Neue"/>
            </a:endParaRPr>
          </a:p>
          <a:p>
            <a:pPr algn="just"/>
            <a:r>
              <a:rPr lang="zh-CN" altLang="en-US" sz="2800" b="1" dirty="0">
                <a:solidFill>
                  <a:schemeClr val="bg1"/>
                </a:solidFill>
                <a:latin typeface="Helvetica Neue"/>
              </a:rPr>
              <a:t>于力工牧师受圣灵感动，敏锐地觉察到将有大批中国学生学者来美国访问、学习，于是决定在美国中部建立基督工人中心</a:t>
            </a:r>
            <a:r>
              <a:rPr lang="en-US" altLang="zh-CN" sz="2800" b="1" dirty="0">
                <a:solidFill>
                  <a:schemeClr val="bg1"/>
                </a:solidFill>
                <a:latin typeface="Helvetica Neue"/>
              </a:rPr>
              <a:t>:</a:t>
            </a:r>
          </a:p>
          <a:p>
            <a:pPr lvl="1" algn="just"/>
            <a:r>
              <a:rPr lang="zh-CN" altLang="en-US" sz="2800" b="1" dirty="0">
                <a:solidFill>
                  <a:schemeClr val="bg1"/>
                </a:solidFill>
                <a:latin typeface="Helvetica Neue"/>
              </a:rPr>
              <a:t>为基督建立门徒</a:t>
            </a:r>
            <a:r>
              <a:rPr lang="en-US" altLang="zh-CN" sz="2800" b="1" dirty="0">
                <a:solidFill>
                  <a:schemeClr val="bg1"/>
                </a:solidFill>
                <a:latin typeface="Helvetica Neue"/>
              </a:rPr>
              <a:t>,</a:t>
            </a:r>
          </a:p>
          <a:p>
            <a:pPr lvl="1" algn="just"/>
            <a:r>
              <a:rPr lang="zh-CN" altLang="en-US" sz="2800" b="1" dirty="0">
                <a:solidFill>
                  <a:schemeClr val="bg1"/>
                </a:solidFill>
                <a:latin typeface="Helvetica Neue"/>
              </a:rPr>
              <a:t>为校园装备同工</a:t>
            </a:r>
            <a:r>
              <a:rPr lang="en-US" altLang="zh-CN" sz="2800" b="1" dirty="0">
                <a:solidFill>
                  <a:schemeClr val="bg1"/>
                </a:solidFill>
                <a:latin typeface="Helvetica Neue"/>
              </a:rPr>
              <a:t>,</a:t>
            </a:r>
          </a:p>
          <a:p>
            <a:pPr lvl="1" algn="just"/>
            <a:r>
              <a:rPr lang="zh-CN" altLang="en-US" sz="2800" b="1" dirty="0">
                <a:solidFill>
                  <a:schemeClr val="bg1"/>
                </a:solidFill>
                <a:latin typeface="Helvetica Neue"/>
              </a:rPr>
              <a:t>为神国预备工人。</a:t>
            </a:r>
            <a:endParaRPr lang="en-US" altLang="zh-CN" sz="2800" b="1" dirty="0">
              <a:solidFill>
                <a:schemeClr val="bg1"/>
              </a:solidFill>
              <a:latin typeface="Helvetica Neue"/>
            </a:endParaRPr>
          </a:p>
        </p:txBody>
      </p:sp>
      <p:pic>
        <p:nvPicPr>
          <p:cNvPr id="1026" name="Picture 2">
            <a:extLst>
              <a:ext uri="{FF2B5EF4-FFF2-40B4-BE49-F238E27FC236}">
                <a16:creationId xmlns:a16="http://schemas.microsoft.com/office/drawing/2014/main" id="{202E8A97-9063-2B97-F612-EE4B9AEF3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803" y="661596"/>
            <a:ext cx="3593470" cy="2342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8A924B-A23D-C347-F9B0-D39E4676D82F}"/>
              </a:ext>
            </a:extLst>
          </p:cNvPr>
          <p:cNvPicPr>
            <a:picLocks noChangeAspect="1"/>
          </p:cNvPicPr>
          <p:nvPr/>
        </p:nvPicPr>
        <p:blipFill>
          <a:blip r:embed="rId3"/>
          <a:stretch>
            <a:fillRect/>
          </a:stretch>
        </p:blipFill>
        <p:spPr>
          <a:xfrm>
            <a:off x="5057915" y="3541965"/>
            <a:ext cx="3674358" cy="2654439"/>
          </a:xfrm>
          <a:prstGeom prst="rect">
            <a:avLst/>
          </a:prstGeom>
        </p:spPr>
      </p:pic>
    </p:spTree>
    <p:extLst>
      <p:ext uri="{BB962C8B-B14F-4D97-AF65-F5344CB8AC3E}">
        <p14:creationId xmlns:p14="http://schemas.microsoft.com/office/powerpoint/2010/main" val="676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body" idx="1"/>
          </p:nvPr>
        </p:nvSpPr>
        <p:spPr>
          <a:xfrm>
            <a:off x="299833" y="440305"/>
            <a:ext cx="8499922" cy="6003525"/>
          </a:xfrm>
          <a:prstGeom prst="rect">
            <a:avLst/>
          </a:prstGeom>
        </p:spPr>
        <p:txBody>
          <a:bodyPr spcFirstLastPara="1" wrap="square" lIns="91425" tIns="91425" rIns="91425" bIns="91425" anchor="t" anchorCtr="0">
            <a:noAutofit/>
          </a:bodyPr>
          <a:lstStyle/>
          <a:p>
            <a:pPr marL="0" indent="0" algn="just">
              <a:buSzPts val="523"/>
              <a:buNone/>
            </a:pPr>
            <a:r>
              <a:rPr lang="en" sz="3600" b="1" dirty="0">
                <a:solidFill>
                  <a:schemeClr val="lt1"/>
                </a:solidFill>
                <a:latin typeface="Nunito"/>
                <a:ea typeface="Nunito"/>
                <a:cs typeface="Nunito"/>
                <a:sym typeface="Nunito"/>
              </a:rPr>
              <a:t>【哈3:18】然而，我要因耶和华欢欣，因救我的神喜乐。</a:t>
            </a:r>
            <a:r>
              <a:rPr lang="en" sz="3600" b="1" dirty="0">
                <a:solidFill>
                  <a:schemeClr val="lt1"/>
                </a:solidFill>
                <a:highlight>
                  <a:srgbClr val="FFFFFF"/>
                </a:highlight>
                <a:latin typeface="Nunito"/>
                <a:ea typeface="Nunito"/>
                <a:cs typeface="Nunito"/>
                <a:sym typeface="Nunito"/>
              </a:rPr>
              <a:t>yet I will rejoice in the Lord, I will be joyful in God my Savior.</a:t>
            </a:r>
            <a:endParaRPr sz="3600" b="1" dirty="0">
              <a:solidFill>
                <a:schemeClr val="lt1"/>
              </a:solidFill>
              <a:latin typeface="Nunito"/>
              <a:ea typeface="Nunito"/>
              <a:cs typeface="Nunito"/>
              <a:sym typeface="Nunito"/>
            </a:endParaRPr>
          </a:p>
          <a:p>
            <a:pPr marL="0" indent="0" algn="just">
              <a:buSzPts val="523"/>
              <a:buNone/>
            </a:pPr>
            <a:r>
              <a:rPr lang="en" sz="3600" b="1" dirty="0">
                <a:solidFill>
                  <a:schemeClr val="lt1"/>
                </a:solidFill>
                <a:latin typeface="Nunito"/>
                <a:ea typeface="Nunito"/>
                <a:cs typeface="Nunito"/>
                <a:sym typeface="Nunito"/>
              </a:rPr>
              <a:t>【哈3:19】</a:t>
            </a:r>
            <a:r>
              <a:rPr lang="en" sz="3600" b="1" dirty="0">
                <a:solidFill>
                  <a:schemeClr val="accent2"/>
                </a:solidFill>
                <a:latin typeface="Nunito"/>
                <a:ea typeface="Nunito"/>
                <a:cs typeface="Nunito"/>
                <a:sym typeface="Nunito"/>
              </a:rPr>
              <a:t>主耶和华是我的力量！</a:t>
            </a:r>
            <a:r>
              <a:rPr lang="en" sz="3600" b="1" dirty="0">
                <a:solidFill>
                  <a:schemeClr val="lt1"/>
                </a:solidFill>
                <a:latin typeface="Nunito"/>
                <a:ea typeface="Nunito"/>
                <a:cs typeface="Nunito"/>
                <a:sym typeface="Nunito"/>
              </a:rPr>
              <a:t>他使我的脚快如母鹿的蹄，又使我稳行在高处。</a:t>
            </a:r>
            <a:r>
              <a:rPr lang="en" sz="3600" b="1" dirty="0">
                <a:solidFill>
                  <a:schemeClr val="lt1"/>
                </a:solidFill>
                <a:highlight>
                  <a:srgbClr val="FFFFFF"/>
                </a:highlight>
                <a:latin typeface="Nunito"/>
                <a:ea typeface="Nunito"/>
                <a:cs typeface="Nunito"/>
                <a:sym typeface="Nunito"/>
              </a:rPr>
              <a:t>The Sovereign Lord is my strength; he makes my feet like the feet of a deer, he enables me to tread on the heights.</a:t>
            </a:r>
            <a:endParaRPr sz="3600" b="1" dirty="0">
              <a:solidFill>
                <a:schemeClr val="lt1"/>
              </a:solidFill>
              <a:highlight>
                <a:srgbClr val="FFFFFF"/>
              </a:highlight>
              <a:latin typeface="Nunito"/>
              <a:ea typeface="Nunito"/>
              <a:cs typeface="Nunito"/>
              <a:sym typeface="Nunito"/>
            </a:endParaRPr>
          </a:p>
          <a:p>
            <a:pPr marL="0" indent="0" algn="just">
              <a:buSzPts val="523"/>
              <a:buNone/>
            </a:pPr>
            <a:endParaRPr sz="3600" b="1"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spcAft>
                <a:spcPts val="1200"/>
              </a:spcAft>
              <a:buSzPts val="523"/>
              <a:buNone/>
            </a:pPr>
            <a:endParaRPr sz="3600" dirty="0">
              <a:latin typeface="Nunito"/>
              <a:ea typeface="Nunito"/>
              <a:cs typeface="Nunito"/>
              <a:sym typeface="Nunito"/>
            </a:endParaRPr>
          </a:p>
        </p:txBody>
      </p:sp>
    </p:spTree>
    <p:extLst>
      <p:ext uri="{BB962C8B-B14F-4D97-AF65-F5344CB8AC3E}">
        <p14:creationId xmlns:p14="http://schemas.microsoft.com/office/powerpoint/2010/main" val="3263271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5DCC02-E0DC-2610-DB2F-4D2CE911C502}"/>
              </a:ext>
            </a:extLst>
          </p:cNvPr>
          <p:cNvPicPr>
            <a:picLocks noChangeAspect="1"/>
          </p:cNvPicPr>
          <p:nvPr/>
        </p:nvPicPr>
        <p:blipFill>
          <a:blip r:embed="rId2"/>
          <a:stretch>
            <a:fillRect/>
          </a:stretch>
        </p:blipFill>
        <p:spPr>
          <a:xfrm>
            <a:off x="790653" y="470096"/>
            <a:ext cx="7562694" cy="5917808"/>
          </a:xfrm>
          <a:prstGeom prst="rect">
            <a:avLst/>
          </a:prstGeom>
        </p:spPr>
      </p:pic>
    </p:spTree>
    <p:extLst>
      <p:ext uri="{BB962C8B-B14F-4D97-AF65-F5344CB8AC3E}">
        <p14:creationId xmlns:p14="http://schemas.microsoft.com/office/powerpoint/2010/main" val="2804761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555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sym typeface="Arial"/>
            </a:endParaRPr>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1217295"/>
            <a:ext cx="409359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sym typeface="Arial"/>
            </a:endParaRPr>
          </a:p>
        </p:txBody>
      </p:sp>
      <p:pic>
        <p:nvPicPr>
          <p:cNvPr id="2" name="Picture 1">
            <a:extLst>
              <a:ext uri="{FF2B5EF4-FFF2-40B4-BE49-F238E27FC236}">
                <a16:creationId xmlns:a16="http://schemas.microsoft.com/office/drawing/2014/main" id="{D91AC175-E882-E117-DA29-F2C7C7E0B277}"/>
              </a:ext>
            </a:extLst>
          </p:cNvPr>
          <p:cNvPicPr>
            <a:picLocks noChangeAspect="1"/>
          </p:cNvPicPr>
          <p:nvPr/>
        </p:nvPicPr>
        <p:blipFill>
          <a:blip r:embed="rId2"/>
          <a:stretch>
            <a:fillRect/>
          </a:stretch>
        </p:blipFill>
        <p:spPr>
          <a:xfrm>
            <a:off x="4815776" y="1981439"/>
            <a:ext cx="3847338" cy="2895122"/>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60" y="1217295"/>
            <a:ext cx="4093591"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sym typeface="Arial"/>
            </a:endParaRPr>
          </a:p>
        </p:txBody>
      </p:sp>
      <p:pic>
        <p:nvPicPr>
          <p:cNvPr id="3" name="Picture 2" descr="Text&#10;&#10;Description automatically generated">
            <a:extLst>
              <a:ext uri="{FF2B5EF4-FFF2-40B4-BE49-F238E27FC236}">
                <a16:creationId xmlns:a16="http://schemas.microsoft.com/office/drawing/2014/main" id="{119433E9-9844-2E86-5CBB-F23E54BF304F}"/>
              </a:ext>
            </a:extLst>
          </p:cNvPr>
          <p:cNvPicPr>
            <a:picLocks noChangeAspect="1"/>
          </p:cNvPicPr>
          <p:nvPr/>
        </p:nvPicPr>
        <p:blipFill>
          <a:blip r:embed="rId3"/>
          <a:stretch>
            <a:fillRect/>
          </a:stretch>
        </p:blipFill>
        <p:spPr>
          <a:xfrm>
            <a:off x="480885" y="2048769"/>
            <a:ext cx="3847338" cy="2760465"/>
          </a:xfrm>
          <a:prstGeom prst="rect">
            <a:avLst/>
          </a:prstGeom>
        </p:spPr>
      </p:pic>
    </p:spTree>
    <p:extLst>
      <p:ext uri="{BB962C8B-B14F-4D97-AF65-F5344CB8AC3E}">
        <p14:creationId xmlns:p14="http://schemas.microsoft.com/office/powerpoint/2010/main" val="428785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ACE6C-724A-C726-31E4-081554CA19B8}"/>
              </a:ext>
            </a:extLst>
          </p:cNvPr>
          <p:cNvPicPr>
            <a:picLocks noChangeAspect="1"/>
          </p:cNvPicPr>
          <p:nvPr/>
        </p:nvPicPr>
        <p:blipFill>
          <a:blip r:embed="rId2"/>
          <a:stretch>
            <a:fillRect/>
          </a:stretch>
        </p:blipFill>
        <p:spPr>
          <a:xfrm>
            <a:off x="283376" y="466923"/>
            <a:ext cx="3944003" cy="2898842"/>
          </a:xfrm>
          <a:prstGeom prst="rect">
            <a:avLst/>
          </a:prstGeom>
        </p:spPr>
      </p:pic>
      <p:pic>
        <p:nvPicPr>
          <p:cNvPr id="5" name="Picture 4">
            <a:extLst>
              <a:ext uri="{FF2B5EF4-FFF2-40B4-BE49-F238E27FC236}">
                <a16:creationId xmlns:a16="http://schemas.microsoft.com/office/drawing/2014/main" id="{ED284BC6-FD37-0E18-2C35-D8341F0F730D}"/>
              </a:ext>
            </a:extLst>
          </p:cNvPr>
          <p:cNvPicPr>
            <a:picLocks noChangeAspect="1"/>
          </p:cNvPicPr>
          <p:nvPr/>
        </p:nvPicPr>
        <p:blipFill>
          <a:blip r:embed="rId3"/>
          <a:stretch>
            <a:fillRect/>
          </a:stretch>
        </p:blipFill>
        <p:spPr>
          <a:xfrm>
            <a:off x="4437327" y="2811594"/>
            <a:ext cx="4283583" cy="3212687"/>
          </a:xfrm>
          <a:prstGeom prst="rect">
            <a:avLst/>
          </a:prstGeom>
        </p:spPr>
      </p:pic>
    </p:spTree>
    <p:extLst>
      <p:ext uri="{BB962C8B-B14F-4D97-AF65-F5344CB8AC3E}">
        <p14:creationId xmlns:p14="http://schemas.microsoft.com/office/powerpoint/2010/main" val="292061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9D8D8B-FCF0-E6DC-E24A-EA65F7512B16}"/>
              </a:ext>
            </a:extLst>
          </p:cNvPr>
          <p:cNvPicPr>
            <a:picLocks noChangeAspect="1"/>
          </p:cNvPicPr>
          <p:nvPr/>
        </p:nvPicPr>
        <p:blipFill>
          <a:blip r:embed="rId2"/>
          <a:stretch>
            <a:fillRect/>
          </a:stretch>
        </p:blipFill>
        <p:spPr>
          <a:xfrm>
            <a:off x="1536059" y="351653"/>
            <a:ext cx="5789899" cy="6088596"/>
          </a:xfrm>
          <a:prstGeom prst="rect">
            <a:avLst/>
          </a:prstGeom>
        </p:spPr>
      </p:pic>
    </p:spTree>
    <p:extLst>
      <p:ext uri="{BB962C8B-B14F-4D97-AF65-F5344CB8AC3E}">
        <p14:creationId xmlns:p14="http://schemas.microsoft.com/office/powerpoint/2010/main" val="3429292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sym typeface="Arial"/>
            </a:endParaRPr>
          </a:p>
        </p:txBody>
      </p:sp>
      <p:pic>
        <p:nvPicPr>
          <p:cNvPr id="3" name="Picture 2">
            <a:extLst>
              <a:ext uri="{FF2B5EF4-FFF2-40B4-BE49-F238E27FC236}">
                <a16:creationId xmlns:a16="http://schemas.microsoft.com/office/drawing/2014/main" id="{0951CBC7-2B9F-92EE-3995-FE790D8DC1D0}"/>
              </a:ext>
            </a:extLst>
          </p:cNvPr>
          <p:cNvPicPr>
            <a:picLocks noChangeAspect="1"/>
          </p:cNvPicPr>
          <p:nvPr/>
        </p:nvPicPr>
        <p:blipFill>
          <a:blip r:embed="rId2"/>
          <a:stretch>
            <a:fillRect/>
          </a:stretch>
        </p:blipFill>
        <p:spPr>
          <a:xfrm>
            <a:off x="4591213" y="1918097"/>
            <a:ext cx="4070188" cy="2991588"/>
          </a:xfrm>
          <a:prstGeom prst="rect">
            <a:avLst/>
          </a:prstGeom>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sym typeface="Arial"/>
            </a:endParaRPr>
          </a:p>
        </p:txBody>
      </p:sp>
      <p:pic>
        <p:nvPicPr>
          <p:cNvPr id="5" name="Picture 4">
            <a:extLst>
              <a:ext uri="{FF2B5EF4-FFF2-40B4-BE49-F238E27FC236}">
                <a16:creationId xmlns:a16="http://schemas.microsoft.com/office/drawing/2014/main" id="{7AB575C5-F531-613E-C370-A926B8338F5B}"/>
              </a:ext>
            </a:extLst>
          </p:cNvPr>
          <p:cNvPicPr>
            <a:picLocks noChangeAspect="1"/>
          </p:cNvPicPr>
          <p:nvPr/>
        </p:nvPicPr>
        <p:blipFill>
          <a:blip r:embed="rId3"/>
          <a:stretch>
            <a:fillRect/>
          </a:stretch>
        </p:blipFill>
        <p:spPr>
          <a:xfrm>
            <a:off x="482600" y="1918097"/>
            <a:ext cx="4029074" cy="3021806"/>
          </a:xfrm>
          <a:prstGeom prst="rect">
            <a:avLst/>
          </a:prstGeom>
        </p:spPr>
      </p:pic>
    </p:spTree>
    <p:extLst>
      <p:ext uri="{BB962C8B-B14F-4D97-AF65-F5344CB8AC3E}">
        <p14:creationId xmlns:p14="http://schemas.microsoft.com/office/powerpoint/2010/main" val="3380869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a:extLst>
              <a:ext uri="{FF2B5EF4-FFF2-40B4-BE49-F238E27FC236}">
                <a16:creationId xmlns:a16="http://schemas.microsoft.com/office/drawing/2014/main" id="{57D7EDB0-4F6F-4AC2-FC1D-C7EFD96423FC}"/>
              </a:ext>
            </a:extLst>
          </p:cNvPr>
          <p:cNvPicPr>
            <a:picLocks noChangeAspect="1"/>
          </p:cNvPicPr>
          <p:nvPr/>
        </p:nvPicPr>
        <p:blipFill>
          <a:blip r:embed="rId2"/>
          <a:stretch>
            <a:fillRect/>
          </a:stretch>
        </p:blipFill>
        <p:spPr>
          <a:xfrm>
            <a:off x="473345" y="643467"/>
            <a:ext cx="4401142" cy="5571066"/>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Diagram, schematic&#10;&#10;Description automatically generated">
            <a:extLst>
              <a:ext uri="{FF2B5EF4-FFF2-40B4-BE49-F238E27FC236}">
                <a16:creationId xmlns:a16="http://schemas.microsoft.com/office/drawing/2014/main" id="{A83902EB-FE1F-624B-F733-AD99F8E651BC}"/>
              </a:ext>
            </a:extLst>
          </p:cNvPr>
          <p:cNvPicPr>
            <a:picLocks noChangeAspect="1"/>
          </p:cNvPicPr>
          <p:nvPr/>
        </p:nvPicPr>
        <p:blipFill>
          <a:blip r:embed="rId3"/>
          <a:stretch>
            <a:fillRect/>
          </a:stretch>
        </p:blipFill>
        <p:spPr>
          <a:xfrm>
            <a:off x="5046344" y="643467"/>
            <a:ext cx="3624311" cy="5571066"/>
          </a:xfrm>
          <a:prstGeom prst="rect">
            <a:avLst/>
          </a:prstGeom>
        </p:spPr>
      </p:pic>
    </p:spTree>
    <p:extLst>
      <p:ext uri="{BB962C8B-B14F-4D97-AF65-F5344CB8AC3E}">
        <p14:creationId xmlns:p14="http://schemas.microsoft.com/office/powerpoint/2010/main" val="3889010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C5A7A-875B-3E5B-96EF-75586F5ABC0E}"/>
              </a:ext>
            </a:extLst>
          </p:cNvPr>
          <p:cNvPicPr>
            <a:picLocks noChangeAspect="1"/>
          </p:cNvPicPr>
          <p:nvPr/>
        </p:nvPicPr>
        <p:blipFill>
          <a:blip r:embed="rId3"/>
          <a:stretch>
            <a:fillRect/>
          </a:stretch>
        </p:blipFill>
        <p:spPr>
          <a:xfrm>
            <a:off x="319492" y="412823"/>
            <a:ext cx="8270571" cy="5883473"/>
          </a:xfrm>
          <a:prstGeom prst="rect">
            <a:avLst/>
          </a:prstGeom>
        </p:spPr>
      </p:pic>
      <p:sp>
        <p:nvSpPr>
          <p:cNvPr id="2" name="Rectangle 1">
            <a:extLst>
              <a:ext uri="{FF2B5EF4-FFF2-40B4-BE49-F238E27FC236}">
                <a16:creationId xmlns:a16="http://schemas.microsoft.com/office/drawing/2014/main" id="{FCE1BA2F-C499-4A29-FBCB-540235152A88}"/>
              </a:ext>
            </a:extLst>
          </p:cNvPr>
          <p:cNvSpPr/>
          <p:nvPr/>
        </p:nvSpPr>
        <p:spPr>
          <a:xfrm>
            <a:off x="1664900" y="5215263"/>
            <a:ext cx="5088598" cy="38465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400" kern="0">
              <a:solidFill>
                <a:srgbClr val="AF7B51"/>
              </a:solidFill>
              <a:latin typeface="Arial"/>
              <a:ea typeface="宋体" panose="02010600030101010101" pitchFamily="2" charset="-122"/>
              <a:sym typeface="Arial"/>
            </a:endParaRPr>
          </a:p>
        </p:txBody>
      </p:sp>
      <p:sp>
        <p:nvSpPr>
          <p:cNvPr id="3" name="Rectangle 2">
            <a:extLst>
              <a:ext uri="{FF2B5EF4-FFF2-40B4-BE49-F238E27FC236}">
                <a16:creationId xmlns:a16="http://schemas.microsoft.com/office/drawing/2014/main" id="{C2E4522C-7414-441A-7CA0-E5C64D68F658}"/>
              </a:ext>
            </a:extLst>
          </p:cNvPr>
          <p:cNvSpPr/>
          <p:nvPr/>
        </p:nvSpPr>
        <p:spPr>
          <a:xfrm>
            <a:off x="3343435" y="1783778"/>
            <a:ext cx="3609457" cy="3846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400" kern="0">
              <a:solidFill>
                <a:srgbClr val="AF7B51"/>
              </a:solidFill>
              <a:latin typeface="Arial"/>
              <a:ea typeface="宋体" panose="02010600030101010101" pitchFamily="2" charset="-122"/>
              <a:sym typeface="Arial"/>
            </a:endParaRPr>
          </a:p>
        </p:txBody>
      </p:sp>
    </p:spTree>
    <p:extLst>
      <p:ext uri="{BB962C8B-B14F-4D97-AF65-F5344CB8AC3E}">
        <p14:creationId xmlns:p14="http://schemas.microsoft.com/office/powerpoint/2010/main" val="2672380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AB49-74C9-2993-6F1F-4C40B544379B}"/>
              </a:ext>
            </a:extLst>
          </p:cNvPr>
          <p:cNvSpPr>
            <a:spLocks noGrp="1"/>
          </p:cNvSpPr>
          <p:nvPr>
            <p:ph type="title"/>
          </p:nvPr>
        </p:nvSpPr>
        <p:spPr>
          <a:xfrm>
            <a:off x="285547" y="420262"/>
            <a:ext cx="7478360" cy="586597"/>
          </a:xfrm>
        </p:spPr>
        <p:txBody>
          <a:bodyPr>
            <a:noAutofit/>
          </a:bodyPr>
          <a:lstStyle/>
          <a:p>
            <a:r>
              <a:rPr lang="zh-CN" altLang="en-US" sz="2800" b="1" dirty="0">
                <a:solidFill>
                  <a:schemeClr val="bg1"/>
                </a:solidFill>
                <a:latin typeface="+mj-ea"/>
              </a:rPr>
              <a:t>像迦勒一样四十多年凭信心</a:t>
            </a:r>
            <a:r>
              <a:rPr lang="en-US" altLang="zh-CN" sz="2800" b="1" dirty="0">
                <a:solidFill>
                  <a:schemeClr val="bg1"/>
                </a:solidFill>
                <a:latin typeface="+mj-ea"/>
              </a:rPr>
              <a:t>『</a:t>
            </a:r>
            <a:r>
              <a:rPr lang="zh-CN" altLang="en-US" sz="2800" b="1" dirty="0">
                <a:solidFill>
                  <a:schemeClr val="bg1"/>
                </a:solidFill>
                <a:latin typeface="+mj-ea"/>
              </a:rPr>
              <a:t>专心跟从主</a:t>
            </a:r>
            <a:r>
              <a:rPr lang="en-US" altLang="zh-CN" sz="2800" b="1" dirty="0">
                <a:solidFill>
                  <a:schemeClr val="bg1"/>
                </a:solidFill>
                <a:latin typeface="+mj-ea"/>
              </a:rPr>
              <a:t>』</a:t>
            </a:r>
            <a:endParaRPr lang="zh-CN" altLang="en-US" sz="2800" b="1" dirty="0">
              <a:solidFill>
                <a:schemeClr val="bg1"/>
              </a:solidFill>
            </a:endParaRPr>
          </a:p>
        </p:txBody>
      </p:sp>
      <p:sp>
        <p:nvSpPr>
          <p:cNvPr id="3" name="Text Placeholder 2">
            <a:extLst>
              <a:ext uri="{FF2B5EF4-FFF2-40B4-BE49-F238E27FC236}">
                <a16:creationId xmlns:a16="http://schemas.microsoft.com/office/drawing/2014/main" id="{B65E9180-FEDE-197F-A4AF-1264F746B2B4}"/>
              </a:ext>
            </a:extLst>
          </p:cNvPr>
          <p:cNvSpPr>
            <a:spLocks noGrp="1"/>
          </p:cNvSpPr>
          <p:nvPr>
            <p:ph type="body" idx="1"/>
          </p:nvPr>
        </p:nvSpPr>
        <p:spPr>
          <a:xfrm>
            <a:off x="285547" y="1006859"/>
            <a:ext cx="8192247" cy="5263312"/>
          </a:xfrm>
        </p:spPr>
        <p:txBody>
          <a:bodyPr>
            <a:noAutofit/>
          </a:bodyPr>
          <a:lstStyle/>
          <a:p>
            <a:r>
              <a:rPr lang="zh-CN" altLang="en-US" sz="3200" b="1" dirty="0">
                <a:solidFill>
                  <a:schemeClr val="bg1"/>
                </a:solidFill>
                <a:latin typeface="+mn-ea"/>
                <a:ea typeface="+mn-ea"/>
              </a:rPr>
              <a:t>迦勒自己的见证：</a:t>
            </a:r>
            <a:endParaRPr lang="en-US" altLang="zh-CN" sz="3200" b="1" dirty="0">
              <a:solidFill>
                <a:schemeClr val="bg1"/>
              </a:solidFill>
              <a:latin typeface="+mn-ea"/>
              <a:ea typeface="+mn-ea"/>
            </a:endParaRPr>
          </a:p>
          <a:p>
            <a:pPr lvl="1"/>
            <a:r>
              <a:rPr lang="en-US" altLang="zh-CN" sz="3200" b="1" dirty="0">
                <a:solidFill>
                  <a:schemeClr val="bg1"/>
                </a:solidFill>
                <a:latin typeface="+mn-ea"/>
                <a:ea typeface="+mn-ea"/>
              </a:rPr>
              <a:t>【</a:t>
            </a:r>
            <a:r>
              <a:rPr lang="zh-CN" altLang="en-US" sz="3200" b="1" dirty="0">
                <a:solidFill>
                  <a:schemeClr val="bg1"/>
                </a:solidFill>
                <a:latin typeface="+mn-ea"/>
                <a:ea typeface="+mn-ea"/>
              </a:rPr>
              <a:t>书</a:t>
            </a:r>
            <a:r>
              <a:rPr lang="en-US" altLang="zh-CN" sz="3200" b="1" dirty="0">
                <a:solidFill>
                  <a:schemeClr val="bg1"/>
                </a:solidFill>
                <a:latin typeface="+mn-ea"/>
                <a:ea typeface="+mn-ea"/>
              </a:rPr>
              <a:t>14:8】</a:t>
            </a:r>
            <a:r>
              <a:rPr lang="zh-CN" altLang="en-US" sz="3200" b="1" dirty="0">
                <a:solidFill>
                  <a:schemeClr val="bg1"/>
                </a:solidFill>
                <a:latin typeface="+mn-ea"/>
                <a:ea typeface="+mn-ea"/>
              </a:rPr>
              <a:t>然而同我上去的众弟兄，使百姓的心消化，但我</a:t>
            </a:r>
            <a:r>
              <a:rPr lang="zh-CN" altLang="en-US" sz="3200" b="1" dirty="0">
                <a:solidFill>
                  <a:schemeClr val="accent2"/>
                </a:solidFill>
                <a:latin typeface="+mn-ea"/>
                <a:ea typeface="+mn-ea"/>
              </a:rPr>
              <a:t>专心跟从</a:t>
            </a:r>
            <a:r>
              <a:rPr lang="zh-CN" altLang="en-US" sz="3200" b="1" dirty="0">
                <a:solidFill>
                  <a:schemeClr val="bg1"/>
                </a:solidFill>
                <a:latin typeface="+mn-ea"/>
                <a:ea typeface="+mn-ea"/>
              </a:rPr>
              <a:t>耶和华我的神。</a:t>
            </a:r>
            <a:endParaRPr lang="en-US" altLang="zh-CN" sz="3200" b="1" dirty="0">
              <a:solidFill>
                <a:schemeClr val="bg1"/>
              </a:solidFill>
              <a:latin typeface="+mn-ea"/>
              <a:ea typeface="+mn-ea"/>
            </a:endParaRPr>
          </a:p>
          <a:p>
            <a:r>
              <a:rPr lang="zh-CN" altLang="en-US" sz="3200" b="1" dirty="0">
                <a:solidFill>
                  <a:schemeClr val="bg1"/>
                </a:solidFill>
                <a:latin typeface="+mn-ea"/>
                <a:ea typeface="+mn-ea"/>
              </a:rPr>
              <a:t>摩西为他作见证：</a:t>
            </a:r>
            <a:endParaRPr lang="en-US" altLang="zh-CN" sz="3200" b="1" dirty="0">
              <a:solidFill>
                <a:schemeClr val="bg1"/>
              </a:solidFill>
              <a:latin typeface="+mn-ea"/>
              <a:ea typeface="+mn-ea"/>
            </a:endParaRPr>
          </a:p>
          <a:p>
            <a:pPr lvl="1"/>
            <a:r>
              <a:rPr lang="en-US" altLang="zh-CN" sz="3200" b="1" dirty="0">
                <a:solidFill>
                  <a:schemeClr val="bg1"/>
                </a:solidFill>
                <a:latin typeface="+mn-ea"/>
                <a:ea typeface="+mn-ea"/>
              </a:rPr>
              <a:t>【</a:t>
            </a:r>
            <a:r>
              <a:rPr lang="zh-CN" altLang="en-US" sz="3200" b="1" dirty="0">
                <a:solidFill>
                  <a:schemeClr val="bg1"/>
                </a:solidFill>
                <a:latin typeface="+mn-ea"/>
                <a:ea typeface="+mn-ea"/>
              </a:rPr>
              <a:t>书</a:t>
            </a:r>
            <a:r>
              <a:rPr lang="en-US" altLang="zh-CN" sz="3200" b="1" dirty="0">
                <a:solidFill>
                  <a:schemeClr val="bg1"/>
                </a:solidFill>
                <a:latin typeface="+mn-ea"/>
                <a:ea typeface="+mn-ea"/>
              </a:rPr>
              <a:t>14:9】</a:t>
            </a:r>
            <a:r>
              <a:rPr lang="zh-CN" altLang="en-US" sz="3200" b="1" dirty="0">
                <a:solidFill>
                  <a:schemeClr val="bg1"/>
                </a:solidFill>
                <a:latin typeface="+mn-ea"/>
                <a:ea typeface="+mn-ea"/>
              </a:rPr>
              <a:t>当日摩西起誓说：‘你脚所踏之地，定要归你和你的子孙永远为业，因为你</a:t>
            </a:r>
            <a:r>
              <a:rPr lang="zh-CN" altLang="en-US" sz="3200" b="1" dirty="0">
                <a:solidFill>
                  <a:schemeClr val="accent2"/>
                </a:solidFill>
                <a:latin typeface="+mn-ea"/>
                <a:ea typeface="+mn-ea"/>
              </a:rPr>
              <a:t>专心跟从</a:t>
            </a:r>
            <a:r>
              <a:rPr lang="zh-CN" altLang="en-US" sz="3200" b="1" dirty="0">
                <a:solidFill>
                  <a:schemeClr val="bg1"/>
                </a:solidFill>
                <a:latin typeface="+mn-ea"/>
                <a:ea typeface="+mn-ea"/>
              </a:rPr>
              <a:t>耶和华我的神。’</a:t>
            </a:r>
            <a:endParaRPr lang="en-US" altLang="zh-CN" sz="3200" b="1" dirty="0">
              <a:solidFill>
                <a:schemeClr val="bg1"/>
              </a:solidFill>
              <a:latin typeface="+mn-ea"/>
              <a:ea typeface="+mn-ea"/>
            </a:endParaRPr>
          </a:p>
          <a:p>
            <a:pPr marL="146050" indent="0">
              <a:buNone/>
            </a:pPr>
            <a:endParaRPr lang="zh-CN" altLang="en-US" sz="3200" b="1" dirty="0">
              <a:solidFill>
                <a:schemeClr val="bg1"/>
              </a:solidFill>
            </a:endParaRPr>
          </a:p>
        </p:txBody>
      </p:sp>
    </p:spTree>
    <p:extLst>
      <p:ext uri="{BB962C8B-B14F-4D97-AF65-F5344CB8AC3E}">
        <p14:creationId xmlns:p14="http://schemas.microsoft.com/office/powerpoint/2010/main" val="12668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AB49-74C9-2993-6F1F-4C40B544379B}"/>
              </a:ext>
            </a:extLst>
          </p:cNvPr>
          <p:cNvSpPr>
            <a:spLocks noGrp="1"/>
          </p:cNvSpPr>
          <p:nvPr>
            <p:ph type="title"/>
          </p:nvPr>
        </p:nvSpPr>
        <p:spPr>
          <a:xfrm>
            <a:off x="384741" y="407198"/>
            <a:ext cx="7478360" cy="586597"/>
          </a:xfrm>
        </p:spPr>
        <p:txBody>
          <a:bodyPr>
            <a:noAutofit/>
          </a:bodyPr>
          <a:lstStyle/>
          <a:p>
            <a:r>
              <a:rPr lang="zh-CN" altLang="en-US" sz="2800" b="1" dirty="0">
                <a:solidFill>
                  <a:schemeClr val="bg1"/>
                </a:solidFill>
                <a:latin typeface="+mj-ea"/>
              </a:rPr>
              <a:t>像迦勒一样四十多年凭信心</a:t>
            </a:r>
            <a:r>
              <a:rPr lang="en-US" altLang="zh-CN" sz="2800" b="1" dirty="0">
                <a:solidFill>
                  <a:schemeClr val="bg1"/>
                </a:solidFill>
                <a:latin typeface="+mj-ea"/>
              </a:rPr>
              <a:t>『</a:t>
            </a:r>
            <a:r>
              <a:rPr lang="zh-CN" altLang="en-US" sz="2800" b="1" dirty="0">
                <a:solidFill>
                  <a:schemeClr val="bg1"/>
                </a:solidFill>
                <a:latin typeface="+mj-ea"/>
              </a:rPr>
              <a:t>专心跟从主</a:t>
            </a:r>
            <a:r>
              <a:rPr lang="en-US" altLang="zh-CN" sz="2800" b="1" dirty="0">
                <a:solidFill>
                  <a:schemeClr val="bg1"/>
                </a:solidFill>
                <a:latin typeface="+mj-ea"/>
              </a:rPr>
              <a:t>』</a:t>
            </a:r>
            <a:endParaRPr lang="zh-CN" altLang="en-US" sz="2800" b="1" dirty="0">
              <a:solidFill>
                <a:schemeClr val="bg1"/>
              </a:solidFill>
            </a:endParaRPr>
          </a:p>
        </p:txBody>
      </p:sp>
      <p:sp>
        <p:nvSpPr>
          <p:cNvPr id="3" name="Text Placeholder 2">
            <a:extLst>
              <a:ext uri="{FF2B5EF4-FFF2-40B4-BE49-F238E27FC236}">
                <a16:creationId xmlns:a16="http://schemas.microsoft.com/office/drawing/2014/main" id="{B65E9180-FEDE-197F-A4AF-1264F746B2B4}"/>
              </a:ext>
            </a:extLst>
          </p:cNvPr>
          <p:cNvSpPr>
            <a:spLocks noGrp="1"/>
          </p:cNvSpPr>
          <p:nvPr>
            <p:ph type="body" idx="1"/>
          </p:nvPr>
        </p:nvSpPr>
        <p:spPr>
          <a:xfrm>
            <a:off x="285547" y="993795"/>
            <a:ext cx="8572906" cy="5197999"/>
          </a:xfrm>
        </p:spPr>
        <p:txBody>
          <a:bodyPr>
            <a:noAutofit/>
          </a:bodyPr>
          <a:lstStyle/>
          <a:p>
            <a:r>
              <a:rPr lang="zh-CN" altLang="en-US" sz="2800" b="1" dirty="0">
                <a:solidFill>
                  <a:schemeClr val="bg1"/>
                </a:solidFill>
                <a:latin typeface="+mn-ea"/>
                <a:ea typeface="+mn-ea"/>
              </a:rPr>
              <a:t>耶和华亲自为他作见证：</a:t>
            </a:r>
            <a:endParaRPr lang="en-US" altLang="zh-CN" sz="2800" b="1" dirty="0">
              <a:solidFill>
                <a:schemeClr val="bg1"/>
              </a:solidFill>
              <a:latin typeface="+mn-ea"/>
              <a:ea typeface="+mn-ea"/>
            </a:endParaRPr>
          </a:p>
          <a:p>
            <a:pPr lvl="1"/>
            <a:r>
              <a:rPr lang="en-US" altLang="zh-CN" sz="2800" b="1" dirty="0">
                <a:solidFill>
                  <a:schemeClr val="bg1"/>
                </a:solidFill>
                <a:latin typeface="+mn-ea"/>
                <a:ea typeface="+mn-ea"/>
              </a:rPr>
              <a:t>【</a:t>
            </a:r>
            <a:r>
              <a:rPr lang="zh-CN" altLang="en-US" sz="2800" b="1" dirty="0">
                <a:solidFill>
                  <a:schemeClr val="bg1"/>
                </a:solidFill>
                <a:latin typeface="+mn-ea"/>
                <a:ea typeface="+mn-ea"/>
              </a:rPr>
              <a:t>民</a:t>
            </a:r>
            <a:r>
              <a:rPr lang="en-US" altLang="zh-CN" sz="2800" b="1" dirty="0">
                <a:solidFill>
                  <a:schemeClr val="bg1"/>
                </a:solidFill>
                <a:latin typeface="+mn-ea"/>
                <a:ea typeface="+mn-ea"/>
              </a:rPr>
              <a:t>14:24】</a:t>
            </a:r>
            <a:r>
              <a:rPr lang="zh-CN" altLang="en-US" sz="2800" b="1" dirty="0">
                <a:solidFill>
                  <a:schemeClr val="bg1"/>
                </a:solidFill>
                <a:latin typeface="+mn-ea"/>
                <a:ea typeface="+mn-ea"/>
              </a:rPr>
              <a:t>惟独我的仆人迦勒，因他另有一个心志，</a:t>
            </a:r>
            <a:r>
              <a:rPr lang="zh-CN" altLang="en-US" sz="2800" b="1" dirty="0">
                <a:solidFill>
                  <a:schemeClr val="accent2"/>
                </a:solidFill>
                <a:latin typeface="+mn-ea"/>
                <a:ea typeface="+mn-ea"/>
              </a:rPr>
              <a:t>专一跟从</a:t>
            </a:r>
            <a:r>
              <a:rPr lang="zh-CN" altLang="en-US" sz="2800" b="1" dirty="0">
                <a:solidFill>
                  <a:schemeClr val="bg1"/>
                </a:solidFill>
                <a:latin typeface="+mn-ea"/>
                <a:ea typeface="+mn-ea"/>
              </a:rPr>
              <a:t>我，我就把他领进他所去过的那地；他的后裔也必得那地为业。</a:t>
            </a:r>
            <a:endParaRPr lang="en-US" altLang="zh-CN" sz="2800" b="1" dirty="0">
              <a:solidFill>
                <a:schemeClr val="bg1"/>
              </a:solidFill>
              <a:latin typeface="+mn-ea"/>
              <a:ea typeface="+mn-ea"/>
            </a:endParaRPr>
          </a:p>
          <a:p>
            <a:pPr lvl="1"/>
            <a:r>
              <a:rPr lang="en-US" altLang="zh-CN" sz="2800" b="1" dirty="0">
                <a:solidFill>
                  <a:schemeClr val="bg1"/>
                </a:solidFill>
                <a:latin typeface="+mn-ea"/>
                <a:ea typeface="+mn-ea"/>
              </a:rPr>
              <a:t>【</a:t>
            </a:r>
            <a:r>
              <a:rPr lang="zh-CN" altLang="en-US" sz="2800" b="1" dirty="0">
                <a:solidFill>
                  <a:schemeClr val="bg1"/>
                </a:solidFill>
                <a:latin typeface="+mn-ea"/>
                <a:ea typeface="+mn-ea"/>
              </a:rPr>
              <a:t>申</a:t>
            </a:r>
            <a:r>
              <a:rPr lang="en-US" altLang="zh-CN" sz="2800" b="1" dirty="0">
                <a:solidFill>
                  <a:schemeClr val="bg1"/>
                </a:solidFill>
                <a:latin typeface="+mn-ea"/>
                <a:ea typeface="+mn-ea"/>
              </a:rPr>
              <a:t>1:36】</a:t>
            </a:r>
            <a:r>
              <a:rPr lang="zh-CN" altLang="en-US" sz="2800" b="1" dirty="0">
                <a:solidFill>
                  <a:schemeClr val="bg1"/>
                </a:solidFill>
                <a:latin typeface="+mn-ea"/>
                <a:ea typeface="+mn-ea"/>
              </a:rPr>
              <a:t>惟有耶孚尼的儿子迦勒必得看见，并且我要将他所踏过的地赐给他和他的子孙，因为他</a:t>
            </a:r>
            <a:r>
              <a:rPr lang="zh-CN" altLang="en-US" sz="2800" b="1" dirty="0">
                <a:solidFill>
                  <a:schemeClr val="accent2"/>
                </a:solidFill>
                <a:latin typeface="+mn-ea"/>
                <a:ea typeface="+mn-ea"/>
              </a:rPr>
              <a:t>专心跟从</a:t>
            </a:r>
            <a:r>
              <a:rPr lang="zh-CN" altLang="en-US" sz="2800" b="1" dirty="0">
                <a:solidFill>
                  <a:schemeClr val="bg1"/>
                </a:solidFill>
                <a:latin typeface="+mn-ea"/>
                <a:ea typeface="+mn-ea"/>
              </a:rPr>
              <a:t>我。’</a:t>
            </a:r>
            <a:endParaRPr lang="en-US" altLang="zh-CN" sz="2800" b="1" dirty="0">
              <a:solidFill>
                <a:schemeClr val="bg1"/>
              </a:solidFill>
              <a:latin typeface="+mn-ea"/>
              <a:ea typeface="+mn-ea"/>
            </a:endParaRPr>
          </a:p>
          <a:p>
            <a:r>
              <a:rPr lang="zh-CN" altLang="en-US" sz="2800" b="1" dirty="0">
                <a:solidFill>
                  <a:schemeClr val="bg1"/>
                </a:solidFill>
                <a:latin typeface="+mn-ea"/>
                <a:ea typeface="+mn-ea"/>
              </a:rPr>
              <a:t>愿我们自己也能像迦勒、高牧师及中心其他同工一样</a:t>
            </a:r>
            <a:r>
              <a:rPr lang="en-US" altLang="zh-CN" sz="2800" b="1" dirty="0">
                <a:solidFill>
                  <a:schemeClr val="bg1"/>
                </a:solidFill>
                <a:latin typeface="+mn-ea"/>
                <a:ea typeface="+mn-ea"/>
              </a:rPr>
              <a:t>,</a:t>
            </a:r>
            <a:r>
              <a:rPr lang="zh-CN" altLang="en-US" sz="2800" b="1" dirty="0">
                <a:solidFill>
                  <a:schemeClr val="bg1"/>
                </a:solidFill>
                <a:latin typeface="+mn-ea"/>
                <a:ea typeface="+mn-ea"/>
              </a:rPr>
              <a:t>凭信心</a:t>
            </a:r>
            <a:r>
              <a:rPr lang="en-US" altLang="zh-CN" sz="2800" b="1" dirty="0">
                <a:solidFill>
                  <a:schemeClr val="bg1"/>
                </a:solidFill>
                <a:latin typeface="+mn-ea"/>
                <a:ea typeface="+mn-ea"/>
              </a:rPr>
              <a:t>,</a:t>
            </a:r>
            <a:r>
              <a:rPr lang="zh-CN" altLang="en-US" sz="2800" b="1" dirty="0">
                <a:solidFill>
                  <a:schemeClr val="bg1"/>
                </a:solidFill>
                <a:latin typeface="+mn-ea"/>
                <a:ea typeface="+mn-ea"/>
              </a:rPr>
              <a:t>专心跟从主</a:t>
            </a:r>
            <a:r>
              <a:rPr lang="en-US" altLang="zh-CN" sz="2800" b="1" dirty="0">
                <a:solidFill>
                  <a:schemeClr val="bg1"/>
                </a:solidFill>
                <a:latin typeface="+mn-ea"/>
                <a:ea typeface="+mn-ea"/>
              </a:rPr>
              <a:t>!</a:t>
            </a:r>
            <a:endParaRPr lang="zh-CN" altLang="en-US" sz="2800" b="1" dirty="0">
              <a:solidFill>
                <a:schemeClr val="bg1"/>
              </a:solidFill>
              <a:latin typeface="+mn-ea"/>
              <a:ea typeface="+mn-ea"/>
            </a:endParaRPr>
          </a:p>
          <a:p>
            <a:endParaRPr lang="zh-CN" altLang="en-US" sz="2800" b="1" dirty="0">
              <a:solidFill>
                <a:schemeClr val="bg1"/>
              </a:solidFill>
            </a:endParaRPr>
          </a:p>
        </p:txBody>
      </p:sp>
    </p:spTree>
    <p:extLst>
      <p:ext uri="{BB962C8B-B14F-4D97-AF65-F5344CB8AC3E}">
        <p14:creationId xmlns:p14="http://schemas.microsoft.com/office/powerpoint/2010/main" val="412299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A2C8-67C4-4CCD-7F6B-31E593F4E32E}"/>
              </a:ext>
            </a:extLst>
          </p:cNvPr>
          <p:cNvSpPr>
            <a:spLocks noGrp="1"/>
          </p:cNvSpPr>
          <p:nvPr>
            <p:ph type="title"/>
          </p:nvPr>
        </p:nvSpPr>
        <p:spPr>
          <a:xfrm>
            <a:off x="407740" y="466592"/>
            <a:ext cx="7505700" cy="954600"/>
          </a:xfrm>
        </p:spPr>
        <p:txBody>
          <a:bodyPr/>
          <a:lstStyle/>
          <a:p>
            <a:r>
              <a:rPr lang="zh-CN" altLang="en-US" dirty="0"/>
              <a:t>在裁员的一周中，被神的爱所摸到</a:t>
            </a:r>
          </a:p>
        </p:txBody>
      </p:sp>
      <p:pic>
        <p:nvPicPr>
          <p:cNvPr id="4" name="Picture 3" descr="A picture containing text, sign, green&#10;&#10;Description automatically generated">
            <a:extLst>
              <a:ext uri="{FF2B5EF4-FFF2-40B4-BE49-F238E27FC236}">
                <a16:creationId xmlns:a16="http://schemas.microsoft.com/office/drawing/2014/main" id="{30F81FA7-49E9-6AC5-9EF0-4EECE255BECC}"/>
              </a:ext>
            </a:extLst>
          </p:cNvPr>
          <p:cNvPicPr>
            <a:picLocks noChangeAspect="1"/>
          </p:cNvPicPr>
          <p:nvPr/>
        </p:nvPicPr>
        <p:blipFill>
          <a:blip r:embed="rId3"/>
          <a:stretch>
            <a:fillRect/>
          </a:stretch>
        </p:blipFill>
        <p:spPr>
          <a:xfrm>
            <a:off x="4383321" y="1302858"/>
            <a:ext cx="4159831" cy="4861274"/>
          </a:xfrm>
          <a:prstGeom prst="rect">
            <a:avLst/>
          </a:prstGeom>
        </p:spPr>
      </p:pic>
      <p:pic>
        <p:nvPicPr>
          <p:cNvPr id="5" name="Picture 4">
            <a:extLst>
              <a:ext uri="{FF2B5EF4-FFF2-40B4-BE49-F238E27FC236}">
                <a16:creationId xmlns:a16="http://schemas.microsoft.com/office/drawing/2014/main" id="{31DCA8E2-A46F-144E-CB0E-DC9A7F607064}"/>
              </a:ext>
            </a:extLst>
          </p:cNvPr>
          <p:cNvPicPr>
            <a:picLocks noChangeAspect="1"/>
          </p:cNvPicPr>
          <p:nvPr/>
        </p:nvPicPr>
        <p:blipFill>
          <a:blip r:embed="rId4"/>
          <a:stretch>
            <a:fillRect/>
          </a:stretch>
        </p:blipFill>
        <p:spPr>
          <a:xfrm>
            <a:off x="333588" y="1503301"/>
            <a:ext cx="3827002" cy="4194300"/>
          </a:xfrm>
          <a:prstGeom prst="rect">
            <a:avLst/>
          </a:prstGeom>
        </p:spPr>
      </p:pic>
      <p:sp>
        <p:nvSpPr>
          <p:cNvPr id="3" name="Rectangle 2">
            <a:extLst>
              <a:ext uri="{FF2B5EF4-FFF2-40B4-BE49-F238E27FC236}">
                <a16:creationId xmlns:a16="http://schemas.microsoft.com/office/drawing/2014/main" id="{10E2160F-9DF6-1ACC-947C-F1374C15CCD7}"/>
              </a:ext>
            </a:extLst>
          </p:cNvPr>
          <p:cNvSpPr/>
          <p:nvPr/>
        </p:nvSpPr>
        <p:spPr>
          <a:xfrm>
            <a:off x="2071990" y="3289166"/>
            <a:ext cx="413025" cy="33616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400" kern="0">
              <a:solidFill>
                <a:srgbClr val="AF7B51"/>
              </a:solidFill>
              <a:latin typeface="Arial"/>
              <a:ea typeface="宋体" panose="02010600030101010101" pitchFamily="2" charset="-122"/>
              <a:sym typeface="Arial"/>
            </a:endParaRPr>
          </a:p>
        </p:txBody>
      </p:sp>
    </p:spTree>
    <p:extLst>
      <p:ext uri="{BB962C8B-B14F-4D97-AF65-F5344CB8AC3E}">
        <p14:creationId xmlns:p14="http://schemas.microsoft.com/office/powerpoint/2010/main" val="39143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txBox="1">
            <a:spLocks noGrp="1"/>
          </p:cNvSpPr>
          <p:nvPr>
            <p:ph type="title"/>
          </p:nvPr>
        </p:nvSpPr>
        <p:spPr>
          <a:xfrm>
            <a:off x="819150" y="1702850"/>
            <a:ext cx="7505700" cy="1897600"/>
          </a:xfrm>
          <a:prstGeom prst="rect">
            <a:avLst/>
          </a:prstGeom>
        </p:spPr>
        <p:txBody>
          <a:bodyPr spcFirstLastPara="1" wrap="square" lIns="91425" tIns="91425" rIns="91425" bIns="91425" anchor="t" anchorCtr="0">
            <a:noAutofit/>
          </a:bodyPr>
          <a:lstStyle/>
          <a:p>
            <a:r>
              <a:rPr lang="en" sz="4800" b="1" dirty="0"/>
              <a:t>祷告 Prayer</a:t>
            </a:r>
            <a:endParaRPr sz="48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300DB7A2-3AAB-DCF0-DE2C-288ECFC9227F}"/>
              </a:ext>
            </a:extLst>
          </p:cNvPr>
          <p:cNvPicPr>
            <a:picLocks noChangeAspect="1"/>
          </p:cNvPicPr>
          <p:nvPr/>
        </p:nvPicPr>
        <p:blipFill>
          <a:blip r:embed="rId2"/>
          <a:stretch>
            <a:fillRect/>
          </a:stretch>
        </p:blipFill>
        <p:spPr>
          <a:xfrm>
            <a:off x="240318" y="408834"/>
            <a:ext cx="3729254" cy="5988879"/>
          </a:xfrm>
          <a:prstGeom prst="rect">
            <a:avLst/>
          </a:prstGeom>
        </p:spPr>
      </p:pic>
      <p:pic>
        <p:nvPicPr>
          <p:cNvPr id="4" name="Picture 3" descr="Text&#10;&#10;Description automatically generated">
            <a:extLst>
              <a:ext uri="{FF2B5EF4-FFF2-40B4-BE49-F238E27FC236}">
                <a16:creationId xmlns:a16="http://schemas.microsoft.com/office/drawing/2014/main" id="{A69B0B59-F901-8615-2B82-56B97BBA612D}"/>
              </a:ext>
            </a:extLst>
          </p:cNvPr>
          <p:cNvPicPr>
            <a:picLocks noChangeAspect="1"/>
          </p:cNvPicPr>
          <p:nvPr/>
        </p:nvPicPr>
        <p:blipFill>
          <a:blip r:embed="rId3"/>
          <a:stretch>
            <a:fillRect/>
          </a:stretch>
        </p:blipFill>
        <p:spPr>
          <a:xfrm>
            <a:off x="4774168" y="408834"/>
            <a:ext cx="3507609" cy="5919774"/>
          </a:xfrm>
          <a:prstGeom prst="rect">
            <a:avLst/>
          </a:prstGeom>
        </p:spPr>
      </p:pic>
    </p:spTree>
    <p:extLst>
      <p:ext uri="{BB962C8B-B14F-4D97-AF65-F5344CB8AC3E}">
        <p14:creationId xmlns:p14="http://schemas.microsoft.com/office/powerpoint/2010/main" val="299300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28849F-21FE-A7A5-2015-ED644286C4F3}"/>
              </a:ext>
            </a:extLst>
          </p:cNvPr>
          <p:cNvSpPr>
            <a:spLocks noGrp="1"/>
          </p:cNvSpPr>
          <p:nvPr>
            <p:ph type="body" idx="1"/>
          </p:nvPr>
        </p:nvSpPr>
        <p:spPr>
          <a:xfrm>
            <a:off x="285158" y="485096"/>
            <a:ext cx="8331717" cy="5887807"/>
          </a:xfrm>
        </p:spPr>
        <p:txBody>
          <a:bodyPr>
            <a:noAutofit/>
          </a:bodyPr>
          <a:lstStyle/>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赛</a:t>
            </a:r>
            <a:r>
              <a:rPr lang="en-US" altLang="zh-CN" sz="2800" b="1" dirty="0">
                <a:solidFill>
                  <a:schemeClr val="bg1"/>
                </a:solidFill>
                <a:latin typeface="Arial" panose="020B0604020202020204" pitchFamily="34" charset="0"/>
              </a:rPr>
              <a:t>37:36】</a:t>
            </a:r>
            <a:r>
              <a:rPr lang="zh-CN" altLang="en-US" sz="2800" b="1" dirty="0">
                <a:solidFill>
                  <a:schemeClr val="bg1"/>
                </a:solidFill>
                <a:latin typeface="Arial" panose="020B0604020202020204" pitchFamily="34" charset="0"/>
              </a:rPr>
              <a:t>耶和华的使者出去，在亚述营中杀了十八万五千人。清早有人起来一看，都是死尸了。</a:t>
            </a:r>
            <a:r>
              <a:rPr lang="en-US" altLang="zh-CN" sz="2800" b="1" dirty="0">
                <a:solidFill>
                  <a:schemeClr val="bg1"/>
                </a:solidFill>
                <a:latin typeface="Arial" panose="020B0604020202020204" pitchFamily="34" charset="0"/>
              </a:rPr>
              <a:t>Then the angel of the Lord went out and put to death a hundred and eighty-five thousand in the Assyrian camp. When the people got up the next morning—there were all the dead bodies!</a:t>
            </a:r>
          </a:p>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赛</a:t>
            </a:r>
            <a:r>
              <a:rPr lang="en-US" altLang="zh-CN" sz="2800" b="1" dirty="0">
                <a:solidFill>
                  <a:schemeClr val="bg1"/>
                </a:solidFill>
                <a:latin typeface="Arial" panose="020B0604020202020204" pitchFamily="34" charset="0"/>
              </a:rPr>
              <a:t>37:37】</a:t>
            </a:r>
            <a:r>
              <a:rPr lang="zh-CN" altLang="en-US" sz="2800" b="1" dirty="0">
                <a:solidFill>
                  <a:schemeClr val="bg1"/>
                </a:solidFill>
                <a:latin typeface="Arial" panose="020B0604020202020204" pitchFamily="34" charset="0"/>
              </a:rPr>
              <a:t>亚述王西拿基立就拔营回去，住在尼尼微。</a:t>
            </a:r>
            <a:r>
              <a:rPr lang="en-US" altLang="zh-CN" sz="2800" b="1" dirty="0">
                <a:solidFill>
                  <a:schemeClr val="bg1"/>
                </a:solidFill>
                <a:latin typeface="Arial" panose="020B0604020202020204" pitchFamily="34" charset="0"/>
              </a:rPr>
              <a:t>So Sennacherib king of Assyria broke camp and withdrew. He returned to Nineveh and stayed there.</a:t>
            </a:r>
          </a:p>
          <a:p>
            <a:pPr marL="146050" indent="0">
              <a:buNone/>
            </a:pPr>
            <a:endParaRPr lang="zh-CN" altLang="en-US" sz="2800" b="1" dirty="0">
              <a:solidFill>
                <a:schemeClr val="bg1"/>
              </a:solidFill>
            </a:endParaRPr>
          </a:p>
        </p:txBody>
      </p:sp>
    </p:spTree>
    <p:extLst>
      <p:ext uri="{BB962C8B-B14F-4D97-AF65-F5344CB8AC3E}">
        <p14:creationId xmlns:p14="http://schemas.microsoft.com/office/powerpoint/2010/main" val="3288184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49C3-B575-B7D7-EDC7-FBB6A0D0B07A}"/>
              </a:ext>
            </a:extLst>
          </p:cNvPr>
          <p:cNvSpPr>
            <a:spLocks noGrp="1"/>
          </p:cNvSpPr>
          <p:nvPr>
            <p:ph type="title"/>
          </p:nvPr>
        </p:nvSpPr>
        <p:spPr>
          <a:xfrm>
            <a:off x="301925" y="325040"/>
            <a:ext cx="7505700" cy="594094"/>
          </a:xfrm>
        </p:spPr>
        <p:txBody>
          <a:bodyPr>
            <a:noAutofit/>
          </a:bodyPr>
          <a:lstStyle/>
          <a:p>
            <a:r>
              <a:rPr lang="zh-CN" altLang="en-US" sz="3200" b="1" u="sng" dirty="0"/>
              <a:t>以利亚与巴力的先知斗法的祷告</a:t>
            </a:r>
          </a:p>
        </p:txBody>
      </p:sp>
      <p:sp>
        <p:nvSpPr>
          <p:cNvPr id="3" name="Text Placeholder 2">
            <a:extLst>
              <a:ext uri="{FF2B5EF4-FFF2-40B4-BE49-F238E27FC236}">
                <a16:creationId xmlns:a16="http://schemas.microsoft.com/office/drawing/2014/main" id="{2286BD13-B94A-ADE4-4C01-9D8220B6A9BB}"/>
              </a:ext>
            </a:extLst>
          </p:cNvPr>
          <p:cNvSpPr>
            <a:spLocks noGrp="1"/>
          </p:cNvSpPr>
          <p:nvPr>
            <p:ph type="body" idx="1"/>
          </p:nvPr>
        </p:nvSpPr>
        <p:spPr>
          <a:xfrm>
            <a:off x="301925" y="919133"/>
            <a:ext cx="8321179" cy="5201967"/>
          </a:xfrm>
        </p:spPr>
        <p:txBody>
          <a:bodyPr>
            <a:noAutofit/>
          </a:bodyPr>
          <a:lstStyle/>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王上</a:t>
            </a:r>
            <a:r>
              <a:rPr lang="en-US" altLang="zh-CN" sz="2800" b="1" dirty="0">
                <a:solidFill>
                  <a:schemeClr val="bg1"/>
                </a:solidFill>
                <a:latin typeface="Arial" panose="020B0604020202020204" pitchFamily="34" charset="0"/>
              </a:rPr>
              <a:t>18:36】</a:t>
            </a:r>
            <a:r>
              <a:rPr lang="zh-CN" altLang="en-US" sz="2800" b="1" dirty="0">
                <a:solidFill>
                  <a:schemeClr val="bg1"/>
                </a:solidFill>
                <a:latin typeface="Arial" panose="020B0604020202020204" pitchFamily="34" charset="0"/>
              </a:rPr>
              <a:t>到了献晚祭的时候，先知以利亚近前来，说：“亚伯拉罕、以撒、以色列的神，耶和华啊，求你今日使人知道你是以色列的神，也知道我是你的仆人，又是奉你的命行这一切事。</a:t>
            </a:r>
            <a:r>
              <a:rPr lang="en-US" altLang="zh-CN" sz="2800" b="1" dirty="0">
                <a:solidFill>
                  <a:schemeClr val="bg1"/>
                </a:solidFill>
                <a:latin typeface="Arial" panose="020B0604020202020204" pitchFamily="34" charset="0"/>
              </a:rPr>
              <a:t>At the time of sacrifice, the prophet Elijah stepped forward and prayed: “Lord, the God of Abraham, Isaac and Israel, let it be known today that you are God in Israel and that I am your servant and have done all these things at your command. </a:t>
            </a:r>
            <a:endParaRPr lang="zh-CN" altLang="en-US" sz="2800" b="1" dirty="0">
              <a:solidFill>
                <a:schemeClr val="bg1"/>
              </a:solidFill>
            </a:endParaRPr>
          </a:p>
          <a:p>
            <a:pPr marL="146050" indent="0">
              <a:buNone/>
            </a:pPr>
            <a:endParaRPr lang="zh-CN" altLang="en-US" sz="2800" dirty="0"/>
          </a:p>
        </p:txBody>
      </p:sp>
    </p:spTree>
    <p:extLst>
      <p:ext uri="{BB962C8B-B14F-4D97-AF65-F5344CB8AC3E}">
        <p14:creationId xmlns:p14="http://schemas.microsoft.com/office/powerpoint/2010/main" val="477781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49C3-B575-B7D7-EDC7-FBB6A0D0B07A}"/>
              </a:ext>
            </a:extLst>
          </p:cNvPr>
          <p:cNvSpPr>
            <a:spLocks noGrp="1"/>
          </p:cNvSpPr>
          <p:nvPr>
            <p:ph type="title"/>
          </p:nvPr>
        </p:nvSpPr>
        <p:spPr>
          <a:xfrm>
            <a:off x="462541" y="378828"/>
            <a:ext cx="7505700" cy="594094"/>
          </a:xfrm>
        </p:spPr>
        <p:txBody>
          <a:bodyPr>
            <a:noAutofit/>
          </a:bodyPr>
          <a:lstStyle/>
          <a:p>
            <a:r>
              <a:rPr lang="zh-CN" altLang="en-US" sz="3200" b="1" u="sng" dirty="0"/>
              <a:t>以利亚与巴力的先知斗法的祷告</a:t>
            </a:r>
          </a:p>
        </p:txBody>
      </p:sp>
      <p:sp>
        <p:nvSpPr>
          <p:cNvPr id="3" name="Text Placeholder 2">
            <a:extLst>
              <a:ext uri="{FF2B5EF4-FFF2-40B4-BE49-F238E27FC236}">
                <a16:creationId xmlns:a16="http://schemas.microsoft.com/office/drawing/2014/main" id="{2286BD13-B94A-ADE4-4C01-9D8220B6A9BB}"/>
              </a:ext>
            </a:extLst>
          </p:cNvPr>
          <p:cNvSpPr>
            <a:spLocks noGrp="1"/>
          </p:cNvSpPr>
          <p:nvPr>
            <p:ph type="body" idx="1"/>
          </p:nvPr>
        </p:nvSpPr>
        <p:spPr>
          <a:xfrm>
            <a:off x="366355" y="972922"/>
            <a:ext cx="8411290" cy="5288029"/>
          </a:xfrm>
        </p:spPr>
        <p:txBody>
          <a:bodyPr>
            <a:noAutofit/>
          </a:bodyPr>
          <a:lstStyle/>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王上</a:t>
            </a:r>
            <a:r>
              <a:rPr lang="en-US" altLang="zh-CN" sz="2800" b="1" dirty="0">
                <a:solidFill>
                  <a:schemeClr val="bg1"/>
                </a:solidFill>
                <a:latin typeface="Arial" panose="020B0604020202020204" pitchFamily="34" charset="0"/>
              </a:rPr>
              <a:t>18:37】</a:t>
            </a:r>
            <a:r>
              <a:rPr lang="zh-CN" altLang="en-US" sz="2800" b="1" dirty="0">
                <a:solidFill>
                  <a:schemeClr val="bg1"/>
                </a:solidFill>
                <a:latin typeface="Arial" panose="020B0604020202020204" pitchFamily="34" charset="0"/>
              </a:rPr>
              <a:t>耶和华啊，求你应允我，应允我！</a:t>
            </a:r>
            <a:r>
              <a:rPr lang="zh-CN" altLang="en-US" sz="2800" b="1" dirty="0">
                <a:solidFill>
                  <a:schemeClr val="accent2"/>
                </a:solidFill>
                <a:latin typeface="Arial" panose="020B0604020202020204" pitchFamily="34" charset="0"/>
              </a:rPr>
              <a:t>使这民知道你耶和华是神</a:t>
            </a:r>
            <a:r>
              <a:rPr lang="zh-CN" altLang="en-US" sz="2800" b="1" dirty="0">
                <a:solidFill>
                  <a:schemeClr val="bg1"/>
                </a:solidFill>
                <a:latin typeface="Arial" panose="020B0604020202020204" pitchFamily="34" charset="0"/>
              </a:rPr>
              <a:t>，又知道是</a:t>
            </a:r>
            <a:r>
              <a:rPr lang="zh-CN" altLang="en-US" sz="2800" b="1" dirty="0">
                <a:solidFill>
                  <a:schemeClr val="accent2"/>
                </a:solidFill>
                <a:latin typeface="Arial" panose="020B0604020202020204" pitchFamily="34" charset="0"/>
              </a:rPr>
              <a:t>你叫这民的心回转</a:t>
            </a:r>
            <a:r>
              <a:rPr lang="zh-CN" altLang="en-US" sz="2800" b="1" dirty="0">
                <a:solidFill>
                  <a:schemeClr val="bg1"/>
                </a:solidFill>
                <a:latin typeface="Arial" panose="020B0604020202020204" pitchFamily="34" charset="0"/>
              </a:rPr>
              <a:t>。” </a:t>
            </a:r>
            <a:r>
              <a:rPr lang="en-US" altLang="zh-CN" sz="2800" b="1" dirty="0">
                <a:solidFill>
                  <a:schemeClr val="bg1"/>
                </a:solidFill>
                <a:latin typeface="Arial" panose="020B0604020202020204" pitchFamily="34" charset="0"/>
              </a:rPr>
              <a:t>Answer me, Lord, answer me, so these people will know that you, Lord, are God, and that you are turning their hearts back again.”</a:t>
            </a:r>
            <a:endParaRPr lang="zh-CN" altLang="en-US" sz="2800" b="1" dirty="0">
              <a:solidFill>
                <a:schemeClr val="bg1"/>
              </a:solidFill>
            </a:endParaRPr>
          </a:p>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王上</a:t>
            </a:r>
            <a:r>
              <a:rPr lang="en-US" altLang="zh-CN" sz="2800" b="1" dirty="0">
                <a:solidFill>
                  <a:schemeClr val="bg1"/>
                </a:solidFill>
                <a:latin typeface="Arial" panose="020B0604020202020204" pitchFamily="34" charset="0"/>
              </a:rPr>
              <a:t>18:38】</a:t>
            </a:r>
            <a:r>
              <a:rPr lang="zh-CN" altLang="en-US" sz="2800" b="1" dirty="0">
                <a:solidFill>
                  <a:schemeClr val="bg1"/>
                </a:solidFill>
                <a:latin typeface="Arial" panose="020B0604020202020204" pitchFamily="34" charset="0"/>
              </a:rPr>
              <a:t>于是，耶和华降下火来，烧尽燔祭、木柴、石头、尘土，又烧干沟里的水。</a:t>
            </a:r>
            <a:r>
              <a:rPr lang="en-US" altLang="zh-CN" sz="2800" b="1" dirty="0">
                <a:solidFill>
                  <a:schemeClr val="bg1"/>
                </a:solidFill>
                <a:latin typeface="Arial" panose="020B0604020202020204" pitchFamily="34" charset="0"/>
              </a:rPr>
              <a:t>Then the fire of the Lord fell and burned up the sacrifice, the wood, the stones and the soil, and also licked up the water in the trench.</a:t>
            </a:r>
            <a:endParaRPr lang="zh-CN" altLang="en-US" sz="2800" b="1" dirty="0">
              <a:solidFill>
                <a:schemeClr val="bg1"/>
              </a:solidFill>
            </a:endParaRPr>
          </a:p>
          <a:p>
            <a:pPr marL="146050" indent="0">
              <a:buNone/>
            </a:pPr>
            <a:endParaRPr lang="zh-CN" altLang="en-US" sz="2800" dirty="0"/>
          </a:p>
        </p:txBody>
      </p:sp>
    </p:spTree>
    <p:extLst>
      <p:ext uri="{BB962C8B-B14F-4D97-AF65-F5344CB8AC3E}">
        <p14:creationId xmlns:p14="http://schemas.microsoft.com/office/powerpoint/2010/main" val="2765256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EF8F-BE8E-9CFA-A164-514FFD87FA65}"/>
              </a:ext>
            </a:extLst>
          </p:cNvPr>
          <p:cNvSpPr>
            <a:spLocks noGrp="1"/>
          </p:cNvSpPr>
          <p:nvPr>
            <p:ph type="title"/>
          </p:nvPr>
        </p:nvSpPr>
        <p:spPr>
          <a:xfrm>
            <a:off x="380392" y="315458"/>
            <a:ext cx="7505700" cy="623277"/>
          </a:xfrm>
        </p:spPr>
        <p:txBody>
          <a:bodyPr>
            <a:noAutofit/>
          </a:bodyPr>
          <a:lstStyle/>
          <a:p>
            <a:r>
              <a:rPr lang="zh-CN" altLang="en-US" sz="3200" b="1" u="sng" dirty="0"/>
              <a:t>耶稣复活拉撒路的祷告</a:t>
            </a:r>
          </a:p>
        </p:txBody>
      </p:sp>
      <p:sp>
        <p:nvSpPr>
          <p:cNvPr id="3" name="Text Placeholder 2">
            <a:extLst>
              <a:ext uri="{FF2B5EF4-FFF2-40B4-BE49-F238E27FC236}">
                <a16:creationId xmlns:a16="http://schemas.microsoft.com/office/drawing/2014/main" id="{C9EEBEC4-9E49-ED18-6C45-E6ADDEAF525E}"/>
              </a:ext>
            </a:extLst>
          </p:cNvPr>
          <p:cNvSpPr>
            <a:spLocks noGrp="1"/>
          </p:cNvSpPr>
          <p:nvPr>
            <p:ph type="body" idx="1"/>
          </p:nvPr>
        </p:nvSpPr>
        <p:spPr>
          <a:xfrm>
            <a:off x="283573" y="1054936"/>
            <a:ext cx="8383217" cy="4958589"/>
          </a:xfrm>
        </p:spPr>
        <p:txBody>
          <a:bodyPr>
            <a:noAutofit/>
          </a:bodyPr>
          <a:lstStyle/>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约</a:t>
            </a:r>
            <a:r>
              <a:rPr lang="en-US" altLang="zh-CN" sz="2800" b="1" dirty="0">
                <a:solidFill>
                  <a:schemeClr val="bg1"/>
                </a:solidFill>
                <a:latin typeface="Arial" panose="020B0604020202020204" pitchFamily="34" charset="0"/>
              </a:rPr>
              <a:t>11:41】</a:t>
            </a:r>
            <a:r>
              <a:rPr lang="zh-CN" altLang="en-US" sz="2800" b="1" dirty="0">
                <a:solidFill>
                  <a:schemeClr val="bg1"/>
                </a:solidFill>
                <a:latin typeface="Arial" panose="020B0604020202020204" pitchFamily="34" charset="0"/>
              </a:rPr>
              <a:t>他们就把石头挪开。耶稣举目望天说：“父啊，我感谢你，因为你已经听我！</a:t>
            </a:r>
            <a:r>
              <a:rPr lang="en-US" altLang="zh-CN" sz="2800" b="1" dirty="0">
                <a:solidFill>
                  <a:schemeClr val="bg1"/>
                </a:solidFill>
                <a:latin typeface="Arial" panose="020B0604020202020204" pitchFamily="34" charset="0"/>
              </a:rPr>
              <a:t>So they took away the stone. Then Jesus looked up and said, “Father, I thank you that you have heard me. </a:t>
            </a:r>
            <a:endParaRPr lang="zh-CN" altLang="en-US" sz="2800" b="1" dirty="0">
              <a:solidFill>
                <a:schemeClr val="bg1"/>
              </a:solidFill>
            </a:endParaRPr>
          </a:p>
          <a:p>
            <a:pPr marL="146050" indent="0">
              <a:buNone/>
            </a:pPr>
            <a:r>
              <a:rPr lang="en-US" altLang="zh-CN" sz="2800" b="1" dirty="0">
                <a:solidFill>
                  <a:schemeClr val="bg1"/>
                </a:solidFill>
                <a:latin typeface="Arial" panose="020B0604020202020204" pitchFamily="34" charset="0"/>
              </a:rPr>
              <a:t>【</a:t>
            </a:r>
            <a:r>
              <a:rPr lang="zh-CN" altLang="en-US" sz="2800" b="1" dirty="0">
                <a:solidFill>
                  <a:schemeClr val="bg1"/>
                </a:solidFill>
                <a:latin typeface="Arial" panose="020B0604020202020204" pitchFamily="34" charset="0"/>
              </a:rPr>
              <a:t>约</a:t>
            </a:r>
            <a:r>
              <a:rPr lang="en-US" altLang="zh-CN" sz="2800" b="1" dirty="0">
                <a:solidFill>
                  <a:schemeClr val="bg1"/>
                </a:solidFill>
                <a:latin typeface="Arial" panose="020B0604020202020204" pitchFamily="34" charset="0"/>
              </a:rPr>
              <a:t>11:42】</a:t>
            </a:r>
            <a:r>
              <a:rPr lang="zh-CN" altLang="en-US" sz="2800" b="1" dirty="0">
                <a:solidFill>
                  <a:schemeClr val="bg1"/>
                </a:solidFill>
                <a:latin typeface="Arial" panose="020B0604020202020204" pitchFamily="34" charset="0"/>
              </a:rPr>
              <a:t>我也知道你常听我。但我说这话，是为周围站着的众人，</a:t>
            </a:r>
            <a:r>
              <a:rPr lang="zh-CN" altLang="en-US" sz="2800" b="1" dirty="0">
                <a:solidFill>
                  <a:schemeClr val="accent2"/>
                </a:solidFill>
                <a:latin typeface="Arial" panose="020B0604020202020204" pitchFamily="34" charset="0"/>
              </a:rPr>
              <a:t>叫他们信是你差了我来</a:t>
            </a:r>
            <a:r>
              <a:rPr lang="zh-CN" altLang="en-US" sz="2800" b="1" dirty="0">
                <a:solidFill>
                  <a:schemeClr val="bg1"/>
                </a:solidFill>
                <a:latin typeface="Arial" panose="020B0604020202020204" pitchFamily="34" charset="0"/>
              </a:rPr>
              <a:t>。”</a:t>
            </a:r>
            <a:r>
              <a:rPr lang="en-US" altLang="zh-CN" sz="2800" b="1" dirty="0">
                <a:solidFill>
                  <a:schemeClr val="bg1"/>
                </a:solidFill>
                <a:latin typeface="Arial" panose="020B0604020202020204" pitchFamily="34" charset="0"/>
              </a:rPr>
              <a:t> I knew that you always hear me, but I said this for the benefit of the people standing here, that they may believe that you sent me.”</a:t>
            </a:r>
            <a:endParaRPr lang="zh-CN" altLang="en-US" sz="2800" b="1" dirty="0">
              <a:solidFill>
                <a:schemeClr val="bg1"/>
              </a:solidFill>
            </a:endParaRPr>
          </a:p>
          <a:p>
            <a:pPr marL="146050" indent="0">
              <a:buNone/>
            </a:pPr>
            <a:endParaRPr lang="zh-CN" altLang="en-US" sz="2800" b="1" dirty="0"/>
          </a:p>
        </p:txBody>
      </p:sp>
    </p:spTree>
    <p:extLst>
      <p:ext uri="{BB962C8B-B14F-4D97-AF65-F5344CB8AC3E}">
        <p14:creationId xmlns:p14="http://schemas.microsoft.com/office/powerpoint/2010/main" val="1244268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504FD5-4D24-1398-07ED-AA3102D518A1}"/>
              </a:ext>
            </a:extLst>
          </p:cNvPr>
          <p:cNvSpPr>
            <a:spLocks noGrp="1"/>
          </p:cNvSpPr>
          <p:nvPr>
            <p:ph type="body" idx="1"/>
          </p:nvPr>
        </p:nvSpPr>
        <p:spPr>
          <a:xfrm>
            <a:off x="265816" y="441399"/>
            <a:ext cx="8598485" cy="5905613"/>
          </a:xfrm>
        </p:spPr>
        <p:txBody>
          <a:bodyPr>
            <a:noAutofit/>
          </a:bodyPr>
          <a:lstStyle/>
          <a:p>
            <a:pPr marL="146050" indent="0" algn="just">
              <a:buNone/>
            </a:pPr>
            <a:r>
              <a:rPr lang="en-US" altLang="zh-CN" sz="3600" b="1" dirty="0">
                <a:solidFill>
                  <a:schemeClr val="bg1"/>
                </a:solidFill>
              </a:rPr>
              <a:t>【</a:t>
            </a:r>
            <a:r>
              <a:rPr lang="zh-CN" altLang="en-US" sz="3600" b="1" dirty="0">
                <a:solidFill>
                  <a:schemeClr val="bg1"/>
                </a:solidFill>
              </a:rPr>
              <a:t>罗</a:t>
            </a:r>
            <a:r>
              <a:rPr lang="en-US" altLang="zh-CN" sz="3600" b="1" dirty="0">
                <a:solidFill>
                  <a:schemeClr val="bg1"/>
                </a:solidFill>
              </a:rPr>
              <a:t>11:33】</a:t>
            </a:r>
            <a:r>
              <a:rPr lang="zh-CN" altLang="en-US" sz="3600" b="1" dirty="0">
                <a:solidFill>
                  <a:schemeClr val="bg1"/>
                </a:solidFill>
              </a:rPr>
              <a:t>深哉！神丰富的智慧和知识。他的判断何其难测！他的踪迹何其难寻！</a:t>
            </a:r>
            <a:r>
              <a:rPr lang="en-US" altLang="zh-CN" sz="3600" b="1" dirty="0">
                <a:solidFill>
                  <a:schemeClr val="bg1"/>
                </a:solidFill>
              </a:rPr>
              <a:t>Oh, the depth of the riches of the wisdom and knowledge of God! How unsearchable his judgments, and his paths beyond tracing out!</a:t>
            </a:r>
          </a:p>
          <a:p>
            <a:pPr marL="146050" indent="0" algn="just">
              <a:buNone/>
            </a:pPr>
            <a:r>
              <a:rPr lang="en-US" altLang="zh-CN" sz="3600" b="1" dirty="0">
                <a:solidFill>
                  <a:schemeClr val="bg1"/>
                </a:solidFill>
              </a:rPr>
              <a:t>【</a:t>
            </a:r>
            <a:r>
              <a:rPr lang="zh-CN" altLang="en-US" sz="3600" b="1" dirty="0">
                <a:solidFill>
                  <a:schemeClr val="bg1"/>
                </a:solidFill>
              </a:rPr>
              <a:t>罗</a:t>
            </a:r>
            <a:r>
              <a:rPr lang="en-US" altLang="zh-CN" sz="3600" b="1" dirty="0">
                <a:solidFill>
                  <a:schemeClr val="bg1"/>
                </a:solidFill>
              </a:rPr>
              <a:t>11:34】</a:t>
            </a:r>
            <a:r>
              <a:rPr lang="zh-CN" altLang="en-US" sz="3600" b="1" dirty="0">
                <a:solidFill>
                  <a:schemeClr val="bg1"/>
                </a:solidFill>
              </a:rPr>
              <a:t>谁知道主的心？谁作过他的谋士呢？</a:t>
            </a:r>
            <a:r>
              <a:rPr lang="en-US" altLang="zh-CN" sz="3600" b="1" dirty="0">
                <a:solidFill>
                  <a:schemeClr val="bg1"/>
                </a:solidFill>
              </a:rPr>
              <a:t>“Who has known the mind of the Lord? Or who has been his counselor?”</a:t>
            </a:r>
          </a:p>
        </p:txBody>
      </p:sp>
    </p:spTree>
    <p:extLst>
      <p:ext uri="{BB962C8B-B14F-4D97-AF65-F5344CB8AC3E}">
        <p14:creationId xmlns:p14="http://schemas.microsoft.com/office/powerpoint/2010/main" val="331000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504FD5-4D24-1398-07ED-AA3102D518A1}"/>
              </a:ext>
            </a:extLst>
          </p:cNvPr>
          <p:cNvSpPr>
            <a:spLocks noGrp="1"/>
          </p:cNvSpPr>
          <p:nvPr>
            <p:ph type="body" idx="1"/>
          </p:nvPr>
        </p:nvSpPr>
        <p:spPr>
          <a:xfrm>
            <a:off x="359376" y="414039"/>
            <a:ext cx="8425247" cy="5943729"/>
          </a:xfrm>
        </p:spPr>
        <p:txBody>
          <a:bodyPr>
            <a:noAutofit/>
          </a:bodyPr>
          <a:lstStyle/>
          <a:p>
            <a:pPr marL="146050" indent="0" algn="just">
              <a:buNone/>
            </a:pPr>
            <a:r>
              <a:rPr lang="en-US" altLang="zh-CN" sz="3600" b="1" dirty="0">
                <a:solidFill>
                  <a:schemeClr val="bg1"/>
                </a:solidFill>
              </a:rPr>
              <a:t>【</a:t>
            </a:r>
            <a:r>
              <a:rPr lang="zh-CN" altLang="en-US" sz="3600" b="1" dirty="0">
                <a:solidFill>
                  <a:schemeClr val="bg1"/>
                </a:solidFill>
              </a:rPr>
              <a:t>罗</a:t>
            </a:r>
            <a:r>
              <a:rPr lang="en-US" altLang="zh-CN" sz="3600" b="1" dirty="0">
                <a:solidFill>
                  <a:schemeClr val="bg1"/>
                </a:solidFill>
              </a:rPr>
              <a:t>11:35】</a:t>
            </a:r>
            <a:r>
              <a:rPr lang="zh-CN" altLang="en-US" sz="3600" b="1" dirty="0">
                <a:solidFill>
                  <a:schemeClr val="bg1"/>
                </a:solidFill>
              </a:rPr>
              <a:t>谁是先给了他，使他后来偿还呢？</a:t>
            </a:r>
            <a:r>
              <a:rPr lang="en-US" altLang="zh-CN" sz="3600" b="1" dirty="0">
                <a:solidFill>
                  <a:schemeClr val="bg1"/>
                </a:solidFill>
              </a:rPr>
              <a:t>“Who has ever given to God, that God should repay them?”</a:t>
            </a:r>
          </a:p>
          <a:p>
            <a:pPr marL="146050" indent="0" algn="just">
              <a:buNone/>
            </a:pPr>
            <a:r>
              <a:rPr lang="en-US" altLang="zh-CN" sz="3600" b="1" dirty="0">
                <a:solidFill>
                  <a:schemeClr val="bg1"/>
                </a:solidFill>
              </a:rPr>
              <a:t>【</a:t>
            </a:r>
            <a:r>
              <a:rPr lang="zh-CN" altLang="en-US" sz="3600" b="1" dirty="0">
                <a:solidFill>
                  <a:schemeClr val="bg1"/>
                </a:solidFill>
              </a:rPr>
              <a:t>罗</a:t>
            </a:r>
            <a:r>
              <a:rPr lang="en-US" altLang="zh-CN" sz="3600" b="1" dirty="0">
                <a:solidFill>
                  <a:schemeClr val="bg1"/>
                </a:solidFill>
              </a:rPr>
              <a:t>11:36】</a:t>
            </a:r>
            <a:r>
              <a:rPr lang="zh-CN" altLang="en-US" sz="3600" b="1" dirty="0">
                <a:solidFill>
                  <a:schemeClr val="bg1"/>
                </a:solidFill>
              </a:rPr>
              <a:t>因为万有都是</a:t>
            </a:r>
            <a:r>
              <a:rPr lang="zh-CN" altLang="en-US" sz="3600" b="1" dirty="0">
                <a:solidFill>
                  <a:schemeClr val="accent2"/>
                </a:solidFill>
              </a:rPr>
              <a:t>本于他</a:t>
            </a:r>
            <a:r>
              <a:rPr lang="zh-CN" altLang="en-US" sz="3600" b="1" dirty="0">
                <a:solidFill>
                  <a:schemeClr val="bg1"/>
                </a:solidFill>
              </a:rPr>
              <a:t>，</a:t>
            </a:r>
            <a:r>
              <a:rPr lang="zh-CN" altLang="en-US" sz="3600" b="1" dirty="0">
                <a:solidFill>
                  <a:schemeClr val="accent2"/>
                </a:solidFill>
              </a:rPr>
              <a:t>倚靠他</a:t>
            </a:r>
            <a:r>
              <a:rPr lang="zh-CN" altLang="en-US" sz="3600" b="1" dirty="0">
                <a:solidFill>
                  <a:schemeClr val="bg1"/>
                </a:solidFill>
              </a:rPr>
              <a:t>，</a:t>
            </a:r>
            <a:r>
              <a:rPr lang="zh-CN" altLang="en-US" sz="3600" b="1" dirty="0">
                <a:solidFill>
                  <a:schemeClr val="accent2"/>
                </a:solidFill>
              </a:rPr>
              <a:t>归于他</a:t>
            </a:r>
            <a:r>
              <a:rPr lang="zh-CN" altLang="en-US" sz="3600" b="1" dirty="0">
                <a:solidFill>
                  <a:schemeClr val="bg1"/>
                </a:solidFill>
              </a:rPr>
              <a:t>。愿荣耀归给他，直到永远。阿们！</a:t>
            </a:r>
            <a:r>
              <a:rPr lang="en-US" altLang="zh-CN" sz="3600" b="1" dirty="0">
                <a:solidFill>
                  <a:schemeClr val="bg1"/>
                </a:solidFill>
              </a:rPr>
              <a:t>For from him and through him and for him are all things. To him be the glory forever! Amen.</a:t>
            </a:r>
            <a:endParaRPr lang="zh-CN" altLang="en-US" sz="3600" b="1" dirty="0">
              <a:solidFill>
                <a:schemeClr val="bg1"/>
              </a:solidFill>
            </a:endParaRPr>
          </a:p>
        </p:txBody>
      </p:sp>
    </p:spTree>
    <p:extLst>
      <p:ext uri="{BB962C8B-B14F-4D97-AF65-F5344CB8AC3E}">
        <p14:creationId xmlns:p14="http://schemas.microsoft.com/office/powerpoint/2010/main" val="2821220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300DB7A2-3AAB-DCF0-DE2C-288ECFC9227F}"/>
              </a:ext>
            </a:extLst>
          </p:cNvPr>
          <p:cNvPicPr>
            <a:picLocks noChangeAspect="1"/>
          </p:cNvPicPr>
          <p:nvPr/>
        </p:nvPicPr>
        <p:blipFill>
          <a:blip r:embed="rId2"/>
          <a:stretch>
            <a:fillRect/>
          </a:stretch>
        </p:blipFill>
        <p:spPr>
          <a:xfrm>
            <a:off x="240318" y="408834"/>
            <a:ext cx="3729254" cy="5988879"/>
          </a:xfrm>
          <a:prstGeom prst="rect">
            <a:avLst/>
          </a:prstGeom>
        </p:spPr>
      </p:pic>
      <p:pic>
        <p:nvPicPr>
          <p:cNvPr id="4" name="Picture 3" descr="Text&#10;&#10;Description automatically generated">
            <a:extLst>
              <a:ext uri="{FF2B5EF4-FFF2-40B4-BE49-F238E27FC236}">
                <a16:creationId xmlns:a16="http://schemas.microsoft.com/office/drawing/2014/main" id="{A69B0B59-F901-8615-2B82-56B97BBA612D}"/>
              </a:ext>
            </a:extLst>
          </p:cNvPr>
          <p:cNvPicPr>
            <a:picLocks noChangeAspect="1"/>
          </p:cNvPicPr>
          <p:nvPr/>
        </p:nvPicPr>
        <p:blipFill>
          <a:blip r:embed="rId3"/>
          <a:stretch>
            <a:fillRect/>
          </a:stretch>
        </p:blipFill>
        <p:spPr>
          <a:xfrm>
            <a:off x="4774168" y="408834"/>
            <a:ext cx="3507609" cy="5919774"/>
          </a:xfrm>
          <a:prstGeom prst="rect">
            <a:avLst/>
          </a:prstGeom>
        </p:spPr>
      </p:pic>
    </p:spTree>
    <p:extLst>
      <p:ext uri="{BB962C8B-B14F-4D97-AF65-F5344CB8AC3E}">
        <p14:creationId xmlns:p14="http://schemas.microsoft.com/office/powerpoint/2010/main" val="7565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F602C3CE-4092-5701-852D-5E185A6D6A99}"/>
              </a:ext>
            </a:extLst>
          </p:cNvPr>
          <p:cNvPicPr>
            <a:picLocks noChangeAspect="1"/>
          </p:cNvPicPr>
          <p:nvPr/>
        </p:nvPicPr>
        <p:blipFill>
          <a:blip r:embed="rId2"/>
          <a:stretch>
            <a:fillRect/>
          </a:stretch>
        </p:blipFill>
        <p:spPr>
          <a:xfrm>
            <a:off x="258792" y="355047"/>
            <a:ext cx="4202060" cy="6045753"/>
          </a:xfrm>
          <a:prstGeom prst="rect">
            <a:avLst/>
          </a:prstGeom>
        </p:spPr>
      </p:pic>
      <p:pic>
        <p:nvPicPr>
          <p:cNvPr id="3" name="Picture 2" descr="Text&#10;&#10;Description automatically generated">
            <a:extLst>
              <a:ext uri="{FF2B5EF4-FFF2-40B4-BE49-F238E27FC236}">
                <a16:creationId xmlns:a16="http://schemas.microsoft.com/office/drawing/2014/main" id="{4219AFB0-89FC-3931-E054-57D793C26176}"/>
              </a:ext>
            </a:extLst>
          </p:cNvPr>
          <p:cNvPicPr>
            <a:picLocks noChangeAspect="1"/>
          </p:cNvPicPr>
          <p:nvPr/>
        </p:nvPicPr>
        <p:blipFill>
          <a:blip r:embed="rId3"/>
          <a:stretch>
            <a:fillRect/>
          </a:stretch>
        </p:blipFill>
        <p:spPr>
          <a:xfrm>
            <a:off x="4866565" y="355047"/>
            <a:ext cx="3729408" cy="5948934"/>
          </a:xfrm>
          <a:prstGeom prst="rect">
            <a:avLst/>
          </a:prstGeom>
        </p:spPr>
      </p:pic>
    </p:spTree>
    <p:extLst>
      <p:ext uri="{BB962C8B-B14F-4D97-AF65-F5344CB8AC3E}">
        <p14:creationId xmlns:p14="http://schemas.microsoft.com/office/powerpoint/2010/main" val="25752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41D97BCF-92EE-FB4C-DBD3-2F1E6E14F4F6}"/>
              </a:ext>
            </a:extLst>
          </p:cNvPr>
          <p:cNvPicPr>
            <a:picLocks noChangeAspect="1"/>
          </p:cNvPicPr>
          <p:nvPr/>
        </p:nvPicPr>
        <p:blipFill>
          <a:blip r:embed="rId2"/>
          <a:stretch>
            <a:fillRect/>
          </a:stretch>
        </p:blipFill>
        <p:spPr>
          <a:xfrm>
            <a:off x="316870" y="401412"/>
            <a:ext cx="4507531" cy="5859539"/>
          </a:xfrm>
          <a:prstGeom prst="rect">
            <a:avLst/>
          </a:prstGeom>
        </p:spPr>
      </p:pic>
      <p:pic>
        <p:nvPicPr>
          <p:cNvPr id="4" name="Picture 3" descr="Text&#10;&#10;Description automatically generated">
            <a:extLst>
              <a:ext uri="{FF2B5EF4-FFF2-40B4-BE49-F238E27FC236}">
                <a16:creationId xmlns:a16="http://schemas.microsoft.com/office/drawing/2014/main" id="{35B3D7F2-79D8-8C17-9597-B3BEE18124D6}"/>
              </a:ext>
            </a:extLst>
          </p:cNvPr>
          <p:cNvPicPr>
            <a:picLocks noChangeAspect="1"/>
          </p:cNvPicPr>
          <p:nvPr/>
        </p:nvPicPr>
        <p:blipFill>
          <a:blip r:embed="rId3"/>
          <a:stretch>
            <a:fillRect/>
          </a:stretch>
        </p:blipFill>
        <p:spPr>
          <a:xfrm>
            <a:off x="4945298" y="401411"/>
            <a:ext cx="3893966" cy="5859539"/>
          </a:xfrm>
          <a:prstGeom prst="rect">
            <a:avLst/>
          </a:prstGeom>
        </p:spPr>
      </p:pic>
    </p:spTree>
    <p:extLst>
      <p:ext uri="{BB962C8B-B14F-4D97-AF65-F5344CB8AC3E}">
        <p14:creationId xmlns:p14="http://schemas.microsoft.com/office/powerpoint/2010/main" val="2446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endParaRPr/>
          </a:p>
        </p:txBody>
      </p:sp>
      <p:pic>
        <p:nvPicPr>
          <p:cNvPr id="146" name="Google Shape;146;p16"/>
          <p:cNvPicPr preferRelativeResize="0"/>
          <p:nvPr/>
        </p:nvPicPr>
        <p:blipFill>
          <a:blip r:embed="rId3">
            <a:alphaModFix/>
          </a:blip>
          <a:stretch>
            <a:fillRect/>
          </a:stretch>
        </p:blipFill>
        <p:spPr>
          <a:xfrm>
            <a:off x="323514" y="509550"/>
            <a:ext cx="8519271" cy="5278064"/>
          </a:xfrm>
          <a:prstGeom prst="rect">
            <a:avLst/>
          </a:prstGeom>
          <a:noFill/>
          <a:ln>
            <a:noFill/>
          </a:ln>
        </p:spPr>
      </p:pic>
      <p:sp>
        <p:nvSpPr>
          <p:cNvPr id="147" name="Google Shape;147;p16"/>
          <p:cNvSpPr txBox="1"/>
          <p:nvPr/>
        </p:nvSpPr>
        <p:spPr>
          <a:xfrm>
            <a:off x="323515" y="5886750"/>
            <a:ext cx="5229600" cy="461700"/>
          </a:xfrm>
          <a:prstGeom prst="rect">
            <a:avLst/>
          </a:prstGeom>
          <a:noFill/>
          <a:ln>
            <a:noFill/>
          </a:ln>
        </p:spPr>
        <p:txBody>
          <a:bodyPr spcFirstLastPara="1" wrap="square" lIns="91425" tIns="91425" rIns="91425" bIns="91425" anchor="t" anchorCtr="0">
            <a:spAutoFit/>
          </a:bodyPr>
          <a:lstStyle/>
          <a:p>
            <a:pPr>
              <a:buClr>
                <a:srgbClr val="000000"/>
              </a:buClr>
            </a:pPr>
            <a:r>
              <a:rPr lang="en" kern="0" dirty="0">
                <a:solidFill>
                  <a:srgbClr val="000000"/>
                </a:solidFill>
                <a:latin typeface="Arial"/>
                <a:cs typeface="Arial"/>
                <a:sym typeface="Arial"/>
              </a:rPr>
              <a:t>https://coronavirus.jhu.edu/map.html</a:t>
            </a:r>
            <a:endParaRPr sz="1400" kern="0" dirty="0">
              <a:solidFill>
                <a:srgbClr val="000000"/>
              </a:solidFill>
              <a:latin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E5F9FE0F-5AC1-BAF8-A49D-EA0052F8160D}"/>
              </a:ext>
            </a:extLst>
          </p:cNvPr>
          <p:cNvPicPr>
            <a:picLocks noChangeAspect="1"/>
          </p:cNvPicPr>
          <p:nvPr/>
        </p:nvPicPr>
        <p:blipFill>
          <a:blip r:embed="rId2"/>
          <a:stretch>
            <a:fillRect/>
          </a:stretch>
        </p:blipFill>
        <p:spPr>
          <a:xfrm>
            <a:off x="4804446" y="435645"/>
            <a:ext cx="3854649" cy="571772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571FE92-2E04-A76B-A9D7-EC7CD7FB757C}"/>
              </a:ext>
            </a:extLst>
          </p:cNvPr>
          <p:cNvPicPr>
            <a:picLocks noChangeAspect="1"/>
          </p:cNvPicPr>
          <p:nvPr/>
        </p:nvPicPr>
        <p:blipFill>
          <a:blip r:embed="rId3"/>
          <a:stretch>
            <a:fillRect/>
          </a:stretch>
        </p:blipFill>
        <p:spPr>
          <a:xfrm>
            <a:off x="484905" y="435645"/>
            <a:ext cx="3854649" cy="5717729"/>
          </a:xfrm>
          <a:prstGeom prst="rect">
            <a:avLst/>
          </a:prstGeom>
        </p:spPr>
      </p:pic>
    </p:spTree>
    <p:extLst>
      <p:ext uri="{BB962C8B-B14F-4D97-AF65-F5344CB8AC3E}">
        <p14:creationId xmlns:p14="http://schemas.microsoft.com/office/powerpoint/2010/main" val="1043069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495198" y="448349"/>
            <a:ext cx="7505700" cy="954600"/>
          </a:xfrm>
          <a:prstGeom prst="rect">
            <a:avLst/>
          </a:prstGeom>
        </p:spPr>
        <p:txBody>
          <a:bodyPr spcFirstLastPara="1" wrap="square" lIns="91425" tIns="91425" rIns="91425" bIns="91425" anchor="t" anchorCtr="0">
            <a:noAutofit/>
          </a:bodyPr>
          <a:lstStyle/>
          <a:p>
            <a:pPr>
              <a:lnSpc>
                <a:spcPct val="115000"/>
              </a:lnSpc>
              <a:spcBef>
                <a:spcPts val="300"/>
              </a:spcBef>
            </a:pPr>
            <a:r>
              <a:rPr lang="en" sz="3200" dirty="0">
                <a:highlight>
                  <a:srgbClr val="FFFFFF"/>
                </a:highlight>
                <a:latin typeface="Roboto"/>
                <a:ea typeface="Roboto"/>
                <a:cs typeface="Roboto"/>
                <a:sym typeface="Roboto"/>
              </a:rPr>
              <a:t>总结</a:t>
            </a:r>
            <a:r>
              <a:rPr lang="en" sz="3200" dirty="0">
                <a:solidFill>
                  <a:srgbClr val="000000"/>
                </a:solidFill>
                <a:highlight>
                  <a:srgbClr val="FFFFFF"/>
                </a:highlight>
                <a:latin typeface="Roboto"/>
                <a:ea typeface="Roboto"/>
                <a:cs typeface="Roboto"/>
                <a:sym typeface="Roboto"/>
              </a:rPr>
              <a:t> </a:t>
            </a:r>
            <a:r>
              <a:rPr lang="zh-CN" altLang="en-US" sz="3200" dirty="0">
                <a:solidFill>
                  <a:schemeClr val="bg1"/>
                </a:solidFill>
                <a:highlight>
                  <a:srgbClr val="FFFFFF"/>
                </a:highlight>
                <a:latin typeface="Roboto"/>
                <a:ea typeface="Roboto"/>
                <a:cs typeface="Roboto"/>
                <a:sym typeface="Roboto"/>
              </a:rPr>
              <a:t>：</a:t>
            </a:r>
            <a:r>
              <a:rPr lang="en" sz="3200" dirty="0">
                <a:solidFill>
                  <a:schemeClr val="bg1"/>
                </a:solidFill>
                <a:highlight>
                  <a:srgbClr val="FFFFFF"/>
                </a:highlight>
                <a:latin typeface="Roboto"/>
                <a:ea typeface="Roboto"/>
                <a:cs typeface="Roboto"/>
                <a:sym typeface="Roboto"/>
              </a:rPr>
              <a:t> </a:t>
            </a:r>
            <a:r>
              <a:rPr lang="zh-CN" altLang="en-US" sz="3200" b="1" dirty="0">
                <a:solidFill>
                  <a:srgbClr val="FF0000"/>
                </a:solidFill>
              </a:rPr>
              <a:t>主耶和华是我的力量！</a:t>
            </a:r>
            <a:br>
              <a:rPr lang="zh-CN" altLang="en-US" sz="3200" b="1" dirty="0">
                <a:solidFill>
                  <a:srgbClr val="FF0000"/>
                </a:solidFill>
              </a:rPr>
            </a:br>
            <a:endParaRPr sz="3200" b="1" dirty="0">
              <a:solidFill>
                <a:srgbClr val="FF0000"/>
              </a:solidFill>
            </a:endParaRPr>
          </a:p>
        </p:txBody>
      </p:sp>
      <p:sp>
        <p:nvSpPr>
          <p:cNvPr id="260" name="Google Shape;260;p35"/>
          <p:cNvSpPr txBox="1">
            <a:spLocks noGrp="1"/>
          </p:cNvSpPr>
          <p:nvPr>
            <p:ph type="body" idx="1"/>
          </p:nvPr>
        </p:nvSpPr>
        <p:spPr>
          <a:xfrm>
            <a:off x="344590" y="1283253"/>
            <a:ext cx="8277866" cy="5126398"/>
          </a:xfrm>
          <a:prstGeom prst="rect">
            <a:avLst/>
          </a:prstGeom>
        </p:spPr>
        <p:txBody>
          <a:bodyPr spcFirstLastPara="1" wrap="square" lIns="91425" tIns="91425" rIns="91425" bIns="91425" anchor="t" anchorCtr="0">
            <a:noAutofit/>
          </a:bodyPr>
          <a:lstStyle/>
          <a:p>
            <a:pPr indent="-349250">
              <a:buClr>
                <a:schemeClr val="lt1"/>
              </a:buClr>
              <a:buSzPts val="1900"/>
            </a:pPr>
            <a:r>
              <a:rPr lang="zh-CN" altLang="en-US" sz="2800" b="1" dirty="0">
                <a:solidFill>
                  <a:schemeClr val="lt1"/>
                </a:solidFill>
              </a:rPr>
              <a:t>因为，神如此说；</a:t>
            </a:r>
            <a:endParaRPr lang="en-US" altLang="zh-CN" sz="2800" b="1" dirty="0">
              <a:solidFill>
                <a:schemeClr val="lt1"/>
              </a:solidFill>
            </a:endParaRPr>
          </a:p>
          <a:p>
            <a:pPr indent="-349250">
              <a:buClr>
                <a:schemeClr val="lt1"/>
              </a:buClr>
              <a:buSzPts val="1900"/>
            </a:pPr>
            <a:r>
              <a:rPr lang="zh-CN" altLang="en-US" sz="2800" b="1" dirty="0">
                <a:solidFill>
                  <a:schemeClr val="lt1"/>
                </a:solidFill>
              </a:rPr>
              <a:t>因为，有哈巴谷、亚伯拉罕、高牧师等作见证；</a:t>
            </a:r>
            <a:endParaRPr lang="en-US" altLang="zh-CN" sz="2800" b="1" dirty="0">
              <a:solidFill>
                <a:schemeClr val="lt1"/>
              </a:solidFill>
            </a:endParaRPr>
          </a:p>
          <a:p>
            <a:pPr indent="-349250">
              <a:buClr>
                <a:schemeClr val="lt1"/>
              </a:buClr>
              <a:buSzPts val="1900"/>
            </a:pPr>
            <a:r>
              <a:rPr lang="zh-CN" altLang="en-US" sz="2800" b="1" dirty="0">
                <a:solidFill>
                  <a:schemeClr val="lt1"/>
                </a:solidFill>
              </a:rPr>
              <a:t>因为，我们自已的生命被耶稣基督重生改变了！</a:t>
            </a:r>
            <a:endParaRPr lang="en-US" altLang="zh-CN" sz="2800" b="1" dirty="0">
              <a:solidFill>
                <a:schemeClr val="lt1"/>
              </a:solidFill>
            </a:endParaRPr>
          </a:p>
          <a:p>
            <a:pPr marL="107950" indent="0">
              <a:buClr>
                <a:schemeClr val="lt1"/>
              </a:buClr>
              <a:buSzPts val="1900"/>
              <a:buNone/>
            </a:pPr>
            <a:endParaRPr lang="en-US" sz="2800" b="1" dirty="0">
              <a:solidFill>
                <a:schemeClr val="lt1"/>
              </a:solidFill>
            </a:endParaRPr>
          </a:p>
          <a:p>
            <a:pPr marL="107950" indent="0">
              <a:buClr>
                <a:schemeClr val="lt1"/>
              </a:buClr>
              <a:buSzPts val="1900"/>
              <a:buNone/>
            </a:pPr>
            <a:r>
              <a:rPr lang="en-US" altLang="zh-CN" sz="2800" b="1" dirty="0">
                <a:solidFill>
                  <a:schemeClr val="lt1"/>
                </a:solidFill>
              </a:rPr>
              <a:t>【</a:t>
            </a:r>
            <a:r>
              <a:rPr lang="zh-CN" altLang="en-US" sz="2800" b="1" dirty="0">
                <a:solidFill>
                  <a:schemeClr val="lt1"/>
                </a:solidFill>
              </a:rPr>
              <a:t>约</a:t>
            </a:r>
            <a:r>
              <a:rPr lang="en-US" altLang="zh-CN" sz="2800" b="1" dirty="0">
                <a:solidFill>
                  <a:schemeClr val="lt1"/>
                </a:solidFill>
              </a:rPr>
              <a:t>10:10】</a:t>
            </a:r>
            <a:r>
              <a:rPr lang="zh-CN" altLang="en-US" sz="2800" b="1" dirty="0">
                <a:solidFill>
                  <a:schemeClr val="lt1"/>
                </a:solidFill>
              </a:rPr>
              <a:t>盗贼来，无非要偷窃、杀害、毁坏；我来了，是要叫羊（或作“人”）得生命，并且得的更丰盛。</a:t>
            </a:r>
            <a:r>
              <a:rPr lang="en-US" sz="2800" b="1" dirty="0">
                <a:solidFill>
                  <a:schemeClr val="lt1"/>
                </a:solidFill>
              </a:rPr>
              <a:t>The thief comes only to steal and kill and destroy; I have come that they may have life, and have it to the full.</a:t>
            </a:r>
            <a:endParaRPr sz="28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body" idx="1"/>
          </p:nvPr>
        </p:nvSpPr>
        <p:spPr>
          <a:xfrm>
            <a:off x="361786" y="468520"/>
            <a:ext cx="8420428" cy="5889249"/>
          </a:xfrm>
          <a:prstGeom prst="rect">
            <a:avLst/>
          </a:prstGeom>
        </p:spPr>
        <p:txBody>
          <a:bodyPr spcFirstLastPara="1" wrap="square" lIns="91425" tIns="91425" rIns="91425" bIns="91425" anchor="t" anchorCtr="0">
            <a:noAutofit/>
          </a:bodyPr>
          <a:lstStyle/>
          <a:p>
            <a:pPr marL="0" indent="0" algn="just">
              <a:buSzPts val="523"/>
              <a:buNone/>
            </a:pPr>
            <a:r>
              <a:rPr lang="en" sz="3600" b="1" dirty="0">
                <a:solidFill>
                  <a:schemeClr val="lt1"/>
                </a:solidFill>
                <a:latin typeface="Nunito"/>
                <a:ea typeface="Nunito"/>
                <a:cs typeface="Nunito"/>
                <a:sym typeface="Nunito"/>
              </a:rPr>
              <a:t>【哈3:17】虽然无花果树不发旺，葡萄树不结果，橄榄树也不效力，田地不出粮食，圈中绝了羊，棚内也没有牛；</a:t>
            </a:r>
            <a:r>
              <a:rPr lang="en" sz="3600" b="1" dirty="0">
                <a:solidFill>
                  <a:schemeClr val="lt1"/>
                </a:solidFill>
                <a:highlight>
                  <a:srgbClr val="FFFFFF"/>
                </a:highlight>
                <a:latin typeface="Nunito"/>
                <a:ea typeface="Nunito"/>
                <a:cs typeface="Nunito"/>
                <a:sym typeface="Nunito"/>
              </a:rPr>
              <a:t>Though the fig tree does not bud and there are no grapes on the vines, though the olive crop fails and the fields produce no food, though there are no sheep in the pen and no cattle in the stalls,</a:t>
            </a:r>
            <a:endParaRPr sz="3600" b="1" dirty="0">
              <a:solidFill>
                <a:schemeClr val="lt1"/>
              </a:solidFill>
              <a:latin typeface="Nunito"/>
              <a:ea typeface="Nunito"/>
              <a:cs typeface="Nunito"/>
              <a:sym typeface="Nunito"/>
            </a:endParaRPr>
          </a:p>
          <a:p>
            <a:pPr marL="0" indent="0" algn="just">
              <a:buSzPts val="523"/>
              <a:buNone/>
            </a:pPr>
            <a:endParaRPr sz="3600" b="1"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spcAft>
                <a:spcPts val="1200"/>
              </a:spcAft>
              <a:buSzPts val="523"/>
              <a:buNone/>
            </a:pPr>
            <a:endParaRPr sz="3600" dirty="0">
              <a:latin typeface="Nunito"/>
              <a:ea typeface="Nunito"/>
              <a:cs typeface="Nunito"/>
              <a:sym typeface="Nunito"/>
            </a:endParaRPr>
          </a:p>
        </p:txBody>
      </p:sp>
    </p:spTree>
    <p:extLst>
      <p:ext uri="{BB962C8B-B14F-4D97-AF65-F5344CB8AC3E}">
        <p14:creationId xmlns:p14="http://schemas.microsoft.com/office/powerpoint/2010/main" val="48335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body" idx="1"/>
          </p:nvPr>
        </p:nvSpPr>
        <p:spPr>
          <a:xfrm>
            <a:off x="299833" y="440305"/>
            <a:ext cx="8499922" cy="6003525"/>
          </a:xfrm>
          <a:prstGeom prst="rect">
            <a:avLst/>
          </a:prstGeom>
        </p:spPr>
        <p:txBody>
          <a:bodyPr spcFirstLastPara="1" wrap="square" lIns="91425" tIns="91425" rIns="91425" bIns="91425" anchor="t" anchorCtr="0">
            <a:noAutofit/>
          </a:bodyPr>
          <a:lstStyle/>
          <a:p>
            <a:pPr marL="0" indent="0" algn="just">
              <a:buSzPts val="523"/>
              <a:buNone/>
            </a:pPr>
            <a:r>
              <a:rPr lang="en" sz="3600" b="1" dirty="0">
                <a:solidFill>
                  <a:schemeClr val="lt1"/>
                </a:solidFill>
                <a:latin typeface="Nunito"/>
                <a:ea typeface="Nunito"/>
                <a:cs typeface="Nunito"/>
                <a:sym typeface="Nunito"/>
              </a:rPr>
              <a:t>【哈3:18】然而，我要因耶和华欢欣，因救我的神喜乐。</a:t>
            </a:r>
            <a:r>
              <a:rPr lang="en" sz="3600" b="1" dirty="0">
                <a:solidFill>
                  <a:schemeClr val="lt1"/>
                </a:solidFill>
                <a:highlight>
                  <a:srgbClr val="FFFFFF"/>
                </a:highlight>
                <a:latin typeface="Nunito"/>
                <a:ea typeface="Nunito"/>
                <a:cs typeface="Nunito"/>
                <a:sym typeface="Nunito"/>
              </a:rPr>
              <a:t>yet I will rejoice in the Lord, I will be joyful in God my Savior.</a:t>
            </a:r>
            <a:endParaRPr sz="3600" b="1" dirty="0">
              <a:solidFill>
                <a:schemeClr val="lt1"/>
              </a:solidFill>
              <a:latin typeface="Nunito"/>
              <a:ea typeface="Nunito"/>
              <a:cs typeface="Nunito"/>
              <a:sym typeface="Nunito"/>
            </a:endParaRPr>
          </a:p>
          <a:p>
            <a:pPr marL="0" indent="0" algn="just">
              <a:buSzPts val="523"/>
              <a:buNone/>
            </a:pPr>
            <a:r>
              <a:rPr lang="en" sz="3600" b="1" dirty="0">
                <a:solidFill>
                  <a:schemeClr val="lt1"/>
                </a:solidFill>
                <a:latin typeface="Nunito"/>
                <a:ea typeface="Nunito"/>
                <a:cs typeface="Nunito"/>
                <a:sym typeface="Nunito"/>
              </a:rPr>
              <a:t>【哈3:19】</a:t>
            </a:r>
            <a:r>
              <a:rPr lang="en" sz="3600" b="1" dirty="0">
                <a:solidFill>
                  <a:schemeClr val="accent2"/>
                </a:solidFill>
                <a:latin typeface="Nunito"/>
                <a:ea typeface="Nunito"/>
                <a:cs typeface="Nunito"/>
                <a:sym typeface="Nunito"/>
              </a:rPr>
              <a:t>主耶和华是我的力量！</a:t>
            </a:r>
            <a:r>
              <a:rPr lang="en" sz="3600" b="1" dirty="0">
                <a:solidFill>
                  <a:schemeClr val="lt1"/>
                </a:solidFill>
                <a:latin typeface="Nunito"/>
                <a:ea typeface="Nunito"/>
                <a:cs typeface="Nunito"/>
                <a:sym typeface="Nunito"/>
              </a:rPr>
              <a:t>他使我的脚快如母鹿的蹄，又使我稳行在高处。</a:t>
            </a:r>
            <a:r>
              <a:rPr lang="en" sz="3600" b="1" dirty="0">
                <a:solidFill>
                  <a:schemeClr val="lt1"/>
                </a:solidFill>
                <a:highlight>
                  <a:srgbClr val="FFFFFF"/>
                </a:highlight>
                <a:latin typeface="Nunito"/>
                <a:ea typeface="Nunito"/>
                <a:cs typeface="Nunito"/>
                <a:sym typeface="Nunito"/>
              </a:rPr>
              <a:t>The Sovereign Lord is my strength; he makes my feet like the feet of a deer, he enables me to tread on the heights.</a:t>
            </a:r>
            <a:endParaRPr sz="3600" b="1" dirty="0">
              <a:solidFill>
                <a:schemeClr val="lt1"/>
              </a:solidFill>
              <a:highlight>
                <a:srgbClr val="FFFFFF"/>
              </a:highlight>
              <a:latin typeface="Nunito"/>
              <a:ea typeface="Nunito"/>
              <a:cs typeface="Nunito"/>
              <a:sym typeface="Nunito"/>
            </a:endParaRPr>
          </a:p>
          <a:p>
            <a:pPr marL="0" indent="0" algn="just">
              <a:buSzPts val="523"/>
              <a:buNone/>
            </a:pPr>
            <a:endParaRPr sz="3600" b="1"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buSzPts val="523"/>
              <a:buNone/>
            </a:pPr>
            <a:endParaRPr sz="3600" dirty="0">
              <a:solidFill>
                <a:srgbClr val="000000"/>
              </a:solidFill>
              <a:latin typeface="Nunito"/>
              <a:ea typeface="Nunito"/>
              <a:cs typeface="Nunito"/>
              <a:sym typeface="Nunito"/>
            </a:endParaRPr>
          </a:p>
          <a:p>
            <a:pPr marL="0" indent="0" algn="just">
              <a:spcAft>
                <a:spcPts val="1200"/>
              </a:spcAft>
              <a:buSzPts val="523"/>
              <a:buNone/>
            </a:pPr>
            <a:endParaRPr sz="3600" dirty="0">
              <a:latin typeface="Nunito"/>
              <a:ea typeface="Nunito"/>
              <a:cs typeface="Nunito"/>
              <a:sym typeface="Nunito"/>
            </a:endParaRPr>
          </a:p>
        </p:txBody>
      </p:sp>
    </p:spTree>
    <p:extLst>
      <p:ext uri="{BB962C8B-B14F-4D97-AF65-F5344CB8AC3E}">
        <p14:creationId xmlns:p14="http://schemas.microsoft.com/office/powerpoint/2010/main" val="487465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7"/>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sz="4800" b="1" dirty="0"/>
              <a:t>祷告  Prayer</a:t>
            </a:r>
            <a:endParaRPr sz="4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440646" y="343941"/>
            <a:ext cx="5200015" cy="435300"/>
          </a:xfrm>
          <a:prstGeom prst="rect">
            <a:avLst/>
          </a:prstGeom>
        </p:spPr>
        <p:txBody>
          <a:bodyPr spcFirstLastPara="1" wrap="square" lIns="91425" tIns="91425" rIns="91425" bIns="91425" anchor="t" anchorCtr="0">
            <a:noAutofit/>
          </a:bodyPr>
          <a:lstStyle/>
          <a:p>
            <a:r>
              <a:rPr lang="en" sz="2800" b="1" dirty="0">
                <a:highlight>
                  <a:srgbClr val="EFEFEF"/>
                </a:highlight>
                <a:latin typeface="Roboto"/>
                <a:ea typeface="Roboto"/>
                <a:cs typeface="Roboto"/>
                <a:sym typeface="Roboto"/>
              </a:rPr>
              <a:t>土耳其地震破坏力巨大</a:t>
            </a:r>
            <a:endParaRPr sz="2800" b="1" dirty="0"/>
          </a:p>
        </p:txBody>
      </p:sp>
      <p:pic>
        <p:nvPicPr>
          <p:cNvPr id="153" name="Google Shape;153;p17"/>
          <p:cNvPicPr preferRelativeResize="0"/>
          <p:nvPr/>
        </p:nvPicPr>
        <p:blipFill>
          <a:blip r:embed="rId3">
            <a:alphaModFix/>
          </a:blip>
          <a:stretch>
            <a:fillRect/>
          </a:stretch>
        </p:blipFill>
        <p:spPr>
          <a:xfrm>
            <a:off x="597088" y="970246"/>
            <a:ext cx="8105848" cy="54197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8"/>
          <p:cNvPicPr preferRelativeResize="0"/>
          <p:nvPr/>
        </p:nvPicPr>
        <p:blipFill>
          <a:blip r:embed="rId3">
            <a:alphaModFix/>
          </a:blip>
          <a:stretch>
            <a:fillRect/>
          </a:stretch>
        </p:blipFill>
        <p:spPr>
          <a:xfrm>
            <a:off x="427026" y="1191626"/>
            <a:ext cx="7821385" cy="1931425"/>
          </a:xfrm>
          <a:prstGeom prst="rect">
            <a:avLst/>
          </a:prstGeom>
          <a:noFill/>
          <a:ln>
            <a:noFill/>
          </a:ln>
        </p:spPr>
      </p:pic>
      <p:pic>
        <p:nvPicPr>
          <p:cNvPr id="159" name="Google Shape;159;p18"/>
          <p:cNvPicPr preferRelativeResize="0"/>
          <p:nvPr/>
        </p:nvPicPr>
        <p:blipFill>
          <a:blip r:embed="rId4">
            <a:alphaModFix/>
          </a:blip>
          <a:stretch>
            <a:fillRect/>
          </a:stretch>
        </p:blipFill>
        <p:spPr>
          <a:xfrm>
            <a:off x="427026" y="3565475"/>
            <a:ext cx="8162925" cy="18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9"/>
          <p:cNvPicPr preferRelativeResize="0"/>
          <p:nvPr/>
        </p:nvPicPr>
        <p:blipFill>
          <a:blip r:embed="rId3">
            <a:alphaModFix/>
          </a:blip>
          <a:stretch>
            <a:fillRect/>
          </a:stretch>
        </p:blipFill>
        <p:spPr>
          <a:xfrm>
            <a:off x="262217" y="401091"/>
            <a:ext cx="7268136" cy="2494400"/>
          </a:xfrm>
          <a:prstGeom prst="rect">
            <a:avLst/>
          </a:prstGeom>
          <a:noFill/>
          <a:ln>
            <a:noFill/>
          </a:ln>
        </p:spPr>
      </p:pic>
      <p:pic>
        <p:nvPicPr>
          <p:cNvPr id="165" name="Google Shape;165;p19"/>
          <p:cNvPicPr preferRelativeResize="0"/>
          <p:nvPr/>
        </p:nvPicPr>
        <p:blipFill>
          <a:blip r:embed="rId4">
            <a:alphaModFix/>
          </a:blip>
          <a:stretch>
            <a:fillRect/>
          </a:stretch>
        </p:blipFill>
        <p:spPr>
          <a:xfrm>
            <a:off x="1230405" y="2895491"/>
            <a:ext cx="7268136" cy="3419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12743</TotalTime>
  <Words>3695</Words>
  <Application>Microsoft Office PowerPoint</Application>
  <PresentationFormat>On-screen Show (4:3)</PresentationFormat>
  <Paragraphs>189</Paragraphs>
  <Slides>64</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64</vt:i4>
      </vt:variant>
    </vt:vector>
  </HeadingPairs>
  <TitlesOfParts>
    <vt:vector size="78" baseType="lpstr">
      <vt:lpstr>Helvetica Neue</vt:lpstr>
      <vt:lpstr>system-ui</vt:lpstr>
      <vt:lpstr>宋体</vt:lpstr>
      <vt:lpstr>等线</vt:lpstr>
      <vt:lpstr>等线 Light</vt:lpstr>
      <vt:lpstr>Arial</vt:lpstr>
      <vt:lpstr>Calibri</vt:lpstr>
      <vt:lpstr>Garamond</vt:lpstr>
      <vt:lpstr>Nunito</vt:lpstr>
      <vt:lpstr>Roboto</vt:lpstr>
      <vt:lpstr>Wingdings</vt:lpstr>
      <vt:lpstr>2_Office Theme</vt:lpstr>
      <vt:lpstr>Shift</vt:lpstr>
      <vt:lpstr>3_Office Theme</vt:lpstr>
      <vt:lpstr>PowerPoint Presentation</vt:lpstr>
      <vt:lpstr>主耶和华是我的力量！ The Sovereign Lord is my strength!</vt:lpstr>
      <vt:lpstr>PowerPoint Presentation</vt:lpstr>
      <vt:lpstr>PowerPoint Presentation</vt:lpstr>
      <vt:lpstr>祷告 Prayer</vt:lpstr>
      <vt:lpstr>PowerPoint Presentation</vt:lpstr>
      <vt:lpstr>土耳其地震破坏力巨大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【创22:11】耶和华的使者从天上呼叫他说：“亚伯拉罕！亚伯拉罕！”他说：“我在这里。” But the angel of the Lord called out to him from heaven, “Abraham! Abraham!” “Here I am,” he replied. 【创22:12】天使说：“你不可在这童子身上下手，一点不可害他。现在我知道你是敬畏神的了，因为你没有将你的儿子，就是你独生的儿子，留下不给我。” “Do not lay a hand on the boy,” he said. “Do not do anything to him. Now I know that you fear God, because you have not withheld from me your son, your only son.” </vt:lpstr>
      <vt:lpstr>【创22:13】亚伯拉罕举目观看，不料，有一只公羊，两角扣在稠密的小树中，亚伯拉罕就取了那只公羊来，献为燔祭，代替他的儿子。Abraham looked up and there in a thicket he saw a ram[a] caught by its horns. He went over and took the ram and sacrificed it as a burnt offering instead of his son.  【创22:14】亚伯拉罕给那地方起名叫耶和华以勒（意思就是“耶和华必预备”），直到今日人还说：“在耶和华的山上必有预备。” So Abraham called that place The Lord Will Provide. And to this day it is said, “On the mountain of the Lord it will be provided.”</vt:lpstr>
      <vt:lpstr>PowerPoint Presentation</vt:lpstr>
      <vt:lpstr>请问亚伯拉罕故事记载在圣经哪卷书中?</vt:lpstr>
      <vt:lpstr>PowerPoint Presentation</vt:lpstr>
      <vt:lpstr>为什么“亚伯兰就照着耶和华的吩咐去了”?</vt:lpstr>
      <vt:lpstr>PowerPoint Presentation</vt:lpstr>
      <vt:lpstr>PowerPoint Presentation</vt:lpstr>
      <vt:lpstr>PowerPoint Presentation</vt:lpstr>
      <vt:lpstr>亚伯拉罕为什么要带罗得？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像迦勒一样四十多年凭信心『专心跟从主』</vt:lpstr>
      <vt:lpstr>像迦勒一样四十多年凭信心『专心跟从主』</vt:lpstr>
      <vt:lpstr>在裁员的一周中，被神的爱所摸到</vt:lpstr>
      <vt:lpstr>PowerPoint Presentation</vt:lpstr>
      <vt:lpstr>PowerPoint Presentation</vt:lpstr>
      <vt:lpstr>以利亚与巴力的先知斗法的祷告</vt:lpstr>
      <vt:lpstr>以利亚与巴力的先知斗法的祷告</vt:lpstr>
      <vt:lpstr>耶稣复活拉撒路的祷告</vt:lpstr>
      <vt:lpstr>PowerPoint Presentation</vt:lpstr>
      <vt:lpstr>PowerPoint Presentation</vt:lpstr>
      <vt:lpstr>PowerPoint Presentation</vt:lpstr>
      <vt:lpstr>PowerPoint Presentation</vt:lpstr>
      <vt:lpstr>PowerPoint Presentation</vt:lpstr>
      <vt:lpstr>PowerPoint Presentation</vt:lpstr>
      <vt:lpstr>总结 ： 主耶和华是我的力量！ </vt:lpstr>
      <vt:lpstr>PowerPoint Presentation</vt:lpstr>
      <vt:lpstr>PowerPoint Presentation</vt:lpstr>
      <vt:lpstr>祷告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Barnabas Feng</dc:creator>
  <cp:lastModifiedBy>Paul Fang</cp:lastModifiedBy>
  <cp:revision>1100</cp:revision>
  <dcterms:created xsi:type="dcterms:W3CDTF">2018-02-16T18:09:56Z</dcterms:created>
  <dcterms:modified xsi:type="dcterms:W3CDTF">2023-02-20T10:15:59Z</dcterms:modified>
</cp:coreProperties>
</file>