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5" r:id="rId3"/>
    <p:sldId id="272" r:id="rId4"/>
    <p:sldId id="267" r:id="rId5"/>
    <p:sldId id="268" r:id="rId6"/>
    <p:sldId id="269" r:id="rId7"/>
    <p:sldId id="273" r:id="rId8"/>
    <p:sldId id="274" r:id="rId9"/>
    <p:sldId id="270" r:id="rId10"/>
    <p:sldId id="275" r:id="rId11"/>
    <p:sldId id="276" r:id="rId12"/>
    <p:sldId id="277" r:id="rId13"/>
    <p:sldId id="282" r:id="rId14"/>
    <p:sldId id="283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38" y="-9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04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06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5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45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60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2023/1/19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57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2023/1/19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46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2023/1/19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78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2023/1/19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01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2023/1/19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94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2023/1/19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693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0028B-2F5C-442C-9097-432C77534FF0}" type="datetimeFigureOut">
              <a:rPr lang="zh-CN" altLang="en-US" smtClean="0"/>
              <a:t>2023/1/19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48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赐平安的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:</a:t>
            </a:r>
            <a:endParaRPr lang="en-US" altLang="zh-CN" sz="34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平安和秩序 （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Peace and Order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）  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林前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 Corinthians 14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33]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吕振中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] </a:t>
            </a: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神不是扰乱之神，乃是和平之神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和合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] </a:t>
            </a: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因为神不是叫人混乱，乃是叫人安静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en-US" altLang="zh-CN" sz="34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kjv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】 For God is not the author of confusion, but of peace…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en-US" altLang="zh-CN" sz="34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niv】For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God is not a God of disorder but of peace…</a:t>
            </a:r>
          </a:p>
        </p:txBody>
      </p:sp>
    </p:spTree>
    <p:extLst>
      <p:ext uri="{BB962C8B-B14F-4D97-AF65-F5344CB8AC3E}">
        <p14:creationId xmlns:p14="http://schemas.microsoft.com/office/powerpoint/2010/main" val="84613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从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六日创世看设定次序的上帝 </a:t>
            </a:r>
            <a:endParaRPr lang="en-US" altLang="zh-CN" sz="34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God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Settled the Order in the Process of 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Creation</a:t>
            </a: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创造的过程（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3——31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Process of Creation</a:t>
            </a:r>
          </a:p>
          <a:p>
            <a:pPr marL="1371600" lvl="2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神用前三日来处理「无定形」的问题 </a:t>
            </a:r>
            <a:endParaRPr lang="en-US" altLang="zh-CN" sz="32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2" algn="l">
              <a:lnSpc>
                <a:spcPct val="112000"/>
              </a:lnSpc>
            </a:pPr>
            <a:r>
              <a:rPr lang="en-US" altLang="zh-CN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Dealt 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with the formless world in the first three 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days</a:t>
            </a:r>
          </a:p>
          <a:p>
            <a:pPr marL="1371600" lvl="2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1371600" lvl="2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在后三日着手</a:t>
            </a:r>
            <a:r>
              <a:rPr lang="zh-CN" altLang="en-US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处理「无</a:t>
            </a: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一物」的</a:t>
            </a:r>
            <a:r>
              <a:rPr lang="zh-CN" altLang="en-US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问题</a:t>
            </a:r>
            <a:endParaRPr lang="en-US" altLang="zh-CN" sz="32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2" algn="l">
              <a:lnSpc>
                <a:spcPct val="112000"/>
              </a:lnSpc>
            </a:pPr>
            <a:r>
              <a:rPr lang="en-US" altLang="zh-CN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Dealt 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with the void world in the last three </a:t>
            </a:r>
            <a:r>
              <a:rPr lang="en-US" altLang="zh-CN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days</a:t>
            </a: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894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创造的神，救赎的主 </a:t>
            </a:r>
            <a:b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</a:b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The Creator, The 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Savior</a:t>
            </a: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混乱 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-〉</a:t>
            </a: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秩序 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-〉</a:t>
            </a: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安息 </a:t>
            </a:r>
          </a:p>
          <a:p>
            <a:pPr lvl="1" algn="l">
              <a:lnSpc>
                <a:spcPct val="112000"/>
              </a:lnSpc>
            </a:pPr>
            <a:r>
              <a:rPr lang="zh-CN" altLang="en-US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Chaos -&gt; Order -&gt; Sabbath (Peace</a:t>
            </a:r>
            <a:r>
              <a:rPr lang="en-US" altLang="zh-CN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)</a:t>
            </a:r>
          </a:p>
          <a:p>
            <a:pPr lvl="1"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有计划地创造，有计划地救赎 </a:t>
            </a:r>
          </a:p>
          <a:p>
            <a:pPr lvl="1" algn="l">
              <a:lnSpc>
                <a:spcPct val="112000"/>
              </a:lnSpc>
            </a:pPr>
            <a:r>
              <a:rPr lang="en-US" altLang="zh-CN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 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Planned Creation and </a:t>
            </a:r>
            <a:r>
              <a:rPr lang="en-US" altLang="zh-CN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Salvation</a:t>
            </a:r>
          </a:p>
          <a:p>
            <a:pPr lvl="1"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创造的终结，救赎的终结 </a:t>
            </a:r>
          </a:p>
          <a:p>
            <a:pPr lvl="1" algn="l">
              <a:lnSpc>
                <a:spcPct val="112000"/>
              </a:lnSpc>
            </a:pPr>
            <a:r>
              <a:rPr lang="en-US" altLang="zh-CN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 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End of Creation and Salvation</a:t>
            </a: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endParaRPr lang="en-US" altLang="zh-CN" sz="30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894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创造的终结，救赎的终结 </a:t>
            </a:r>
            <a:r>
              <a:rPr lang="en-US" altLang="zh-CN" sz="30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End of Creation and </a:t>
            </a:r>
            <a:r>
              <a:rPr lang="en-US" altLang="zh-CN" sz="30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Salvation</a:t>
            </a:r>
            <a:endParaRPr lang="zh-CN" altLang="en-US" sz="30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28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启示录 </a:t>
            </a:r>
            <a:r>
              <a:rPr lang="en-US" altLang="zh-CN" sz="28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Revelation 22:1-5】</a:t>
            </a:r>
            <a:endParaRPr lang="en-US" altLang="zh-CN" sz="28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1 </a:t>
            </a:r>
            <a:r>
              <a:rPr lang="zh-CN" altLang="en-US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天使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又指示我在城内街道当中一道生命水的河，明亮如水晶，从　神和羔羊的宝座流出来。 </a:t>
            </a: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Then 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showed me a river of the water of life, clear as crystal, coming from the throne of God and of the Lamb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,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2 </a:t>
            </a:r>
            <a:r>
              <a:rPr lang="zh-CN" altLang="en-US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在河这边与那边有生命树，结十二样果子</a:t>
            </a:r>
            <a:r>
              <a:rPr lang="en-US" altLang="zh-CN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,</a:t>
            </a:r>
            <a:r>
              <a:rPr lang="zh-CN" altLang="en-US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每月都结果子，树上的叶子乃为医治万民。</a:t>
            </a:r>
            <a:endParaRPr lang="en-US" altLang="zh-CN" sz="3000" b="1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in the middle of its street. On either side of the river was the tree of life, bearing twelve kinds of fruit, yielding its fruit every month; and the leaves of the tree were for the healing of the nations.</a:t>
            </a:r>
          </a:p>
          <a:p>
            <a:pPr algn="l">
              <a:lnSpc>
                <a:spcPct val="112000"/>
              </a:lnSpc>
            </a:pPr>
            <a:endParaRPr lang="en-US" altLang="zh-CN" sz="38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endParaRPr lang="en-US" altLang="zh-CN" sz="30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894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创造的终结，救赎的终结 </a:t>
            </a:r>
            <a:r>
              <a:rPr lang="en-US" altLang="zh-CN" sz="30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End of Creation and </a:t>
            </a:r>
            <a:r>
              <a:rPr lang="en-US" altLang="zh-CN" sz="30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Salvation</a:t>
            </a:r>
            <a:endParaRPr lang="zh-CN" altLang="en-US" sz="30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28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启示录 </a:t>
            </a:r>
            <a:r>
              <a:rPr lang="en-US" altLang="zh-CN" sz="28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Revelation 22:1-5】</a:t>
            </a:r>
            <a:endParaRPr lang="en-US" altLang="zh-CN" sz="28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3 </a:t>
            </a:r>
            <a:r>
              <a:rPr lang="zh-CN" altLang="en-US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以后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再没有咒诅。在城里有　神和羔羊的宝座，祂的仆人都要事奉祂</a:t>
            </a:r>
            <a:r>
              <a:rPr lang="zh-CN" altLang="en-US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，</a:t>
            </a:r>
            <a:endParaRPr lang="en-US" altLang="zh-CN" sz="3000" b="1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There 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will no longer be any curse; and the throne of God and of the Lamb will be in it, and His bond-servants will serve Him</a:t>
            </a: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;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4 </a:t>
            </a:r>
            <a:r>
              <a:rPr lang="zh-CN" altLang="en-US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也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要见祂的面。祂的名字必写在他们的额上。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they 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will see His face, and His name will be on their foreheads.</a:t>
            </a:r>
          </a:p>
          <a:p>
            <a:pPr algn="l">
              <a:lnSpc>
                <a:spcPct val="112000"/>
              </a:lnSpc>
            </a:pP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38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endParaRPr lang="en-US" altLang="zh-CN" sz="30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845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创造的终结，救赎的终结 </a:t>
            </a:r>
            <a:r>
              <a:rPr lang="en-US" altLang="zh-CN" sz="30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End of Creation and </a:t>
            </a:r>
            <a:r>
              <a:rPr lang="en-US" altLang="zh-CN" sz="30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Salvation</a:t>
            </a:r>
            <a:endParaRPr lang="zh-CN" altLang="en-US" sz="30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28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启示录 </a:t>
            </a:r>
            <a:r>
              <a:rPr lang="en-US" altLang="zh-CN" sz="28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Revelation 22:1-5】</a:t>
            </a:r>
            <a:endParaRPr lang="en-US" altLang="zh-CN" sz="28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5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不再有黑夜，他们也不用灯光、日光，因为主　神要光照他们。他们要作王，直到永永远远。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And 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 will no longer be any night; and they will not have need of the light of a lamp nor the light of the sun, because the Lord God will illumine them; and they will reign forever and ever.</a:t>
            </a:r>
          </a:p>
          <a:p>
            <a:pPr algn="l">
              <a:lnSpc>
                <a:spcPct val="112000"/>
              </a:lnSpc>
            </a:pPr>
            <a:endParaRPr lang="en-US" altLang="zh-CN" sz="38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endParaRPr lang="en-US" altLang="zh-CN" sz="30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845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神赐平安，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神建立次序 </a:t>
            </a:r>
            <a:b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</a:b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God brings peace and establishes 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orders</a:t>
            </a: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神是赐平安的神 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(God brings peace)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罗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Romans 15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33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16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20]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腓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Philippians 4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9]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帖前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1 Thessalonians 5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23]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来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Hebrews 13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20]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弗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Ephesians 2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14]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帖后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2 Thessalonians 3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16]</a:t>
            </a: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在罪中的人混乱不堪 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(Sinners live in disorder)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赛 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Isaiah 48:22] </a:t>
            </a:r>
            <a:r>
              <a:rPr lang="zh-CN" altLang="en-US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耶和华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说</a:t>
            </a: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:“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恶人必不得平安。” 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en-US" altLang="zh-CN" sz="30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nasb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】"There is no peace for the wicked," says the LORD.</a:t>
            </a:r>
          </a:p>
        </p:txBody>
      </p:sp>
    </p:spTree>
    <p:extLst>
      <p:ext uri="{BB962C8B-B14F-4D97-AF65-F5344CB8AC3E}">
        <p14:creationId xmlns:p14="http://schemas.microsoft.com/office/powerpoint/2010/main" val="19526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神赐平安，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神建立次序 </a:t>
            </a:r>
            <a:b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</a:b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God brings peace and establishes 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orders</a:t>
            </a: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正常的次序 （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Proper Order</a:t>
            </a: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</a:p>
          <a:p>
            <a:pPr marL="1371600" lvl="2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家庭：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Family </a:t>
            </a: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life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2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创</a:t>
            </a:r>
            <a:r>
              <a:rPr lang="en-US" altLang="zh-CN" sz="32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 2:24]</a:t>
            </a:r>
            <a:r>
              <a:rPr lang="zh-CN" altLang="en-US" sz="32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 人要离开父母，与妻子连合，二人成为一体。</a:t>
            </a:r>
            <a:endParaRPr lang="en-US" altLang="zh-CN" sz="30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2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弗</a:t>
            </a:r>
            <a:r>
              <a:rPr lang="en-US" altLang="zh-CN" sz="32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 5:23] </a:t>
            </a:r>
            <a:r>
              <a:rPr lang="zh-CN" altLang="en-US" sz="32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因为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丈夫是妻子的头，如同基督是教会的头</a:t>
            </a:r>
            <a:r>
              <a:rPr lang="zh-CN" altLang="en-US" sz="32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；祂又是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教会全体的救主</a:t>
            </a:r>
            <a:r>
              <a:rPr lang="zh-CN" altLang="en-US" sz="32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200" b="1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 Corinthians 7:5</a:t>
            </a:r>
            <a:r>
              <a:rPr lang="en-US" altLang="zh-CN" sz="32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] </a:t>
            </a:r>
            <a:r>
              <a:rPr lang="zh-CN" altLang="en-US" sz="32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夫妻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不可彼此亏负，除非两相情愿，暂时分房，为要专心祷告方可；以后仍要同房，免得撒但趁着你们情不自禁，引诱你们。</a:t>
            </a:r>
          </a:p>
          <a:p>
            <a:pPr algn="l">
              <a:lnSpc>
                <a:spcPct val="112000"/>
              </a:lnSpc>
            </a:pPr>
            <a:endParaRPr lang="zh-CN" altLang="en-US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200" b="1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910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正常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的次序 （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The Proper Order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1371600" lvl="2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教会生活：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Church life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来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10:25]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你们不可停止聚会，好象那些停止惯了的人，倒要彼此劝勉，既知道</a:t>
            </a: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(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原文作“看见”</a:t>
            </a: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)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那日子临近，就更当如此</a:t>
            </a: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400" b="1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2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林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前 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1Cor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14:40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]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凡事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都要规规矩矩地按着次序行。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all things must be done properly and in an orderly manner.</a:t>
            </a:r>
          </a:p>
        </p:txBody>
      </p:sp>
    </p:spTree>
    <p:extLst>
      <p:ext uri="{BB962C8B-B14F-4D97-AF65-F5344CB8AC3E}">
        <p14:creationId xmlns:p14="http://schemas.microsoft.com/office/powerpoint/2010/main" val="391772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违背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神设立的次序就是堕落 </a:t>
            </a:r>
            <a:b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</a:b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Depravity: not in the Proper 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order</a:t>
            </a:r>
          </a:p>
          <a:p>
            <a:pPr algn="l">
              <a:lnSpc>
                <a:spcPct val="112000"/>
              </a:lnSpc>
            </a:pP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亚当夏娃的堕落 </a:t>
            </a:r>
            <a:endParaRPr lang="en-US" altLang="zh-CN" sz="30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Depravity of Eva and Adam 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创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Genesis 3]</a:t>
            </a:r>
          </a:p>
          <a:p>
            <a:pPr algn="l">
              <a:lnSpc>
                <a:spcPct val="112000"/>
              </a:lnSpc>
            </a:pP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堕落的后果 </a:t>
            </a:r>
            <a:endParaRPr lang="en-US" altLang="zh-CN" sz="30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Consequences of the 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Depravity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668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平安的神重新建立次序 </a:t>
            </a:r>
            <a:endParaRPr lang="en-US" altLang="zh-CN" sz="34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God of peace re-establishes the 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order</a:t>
            </a: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先是清洁，后是和平 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First pure, then peace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雅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各书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James 3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16-18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]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在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何处有嫉妒、纷争，就在何处有扰乱和各样的坏事。惟独从上头来的智能，先是清洁，后是和平，</a:t>
            </a: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……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en-US" altLang="zh-CN" sz="34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kjv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】 For where envying and strife is, there is confusion and every evil work. But the wisdom that is from above is first pure, then peaceable…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122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平安的神重新建立次序 </a:t>
            </a:r>
            <a:endParaRPr lang="en-US" altLang="zh-CN" sz="34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God of peace re-establishes the 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order</a:t>
            </a: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先是拆毁，后是重建 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Torn </a:t>
            </a: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down then rebuild</a:t>
            </a:r>
          </a:p>
          <a:p>
            <a:pPr lvl="1" algn="l">
              <a:lnSpc>
                <a:spcPct val="112000"/>
              </a:lnSpc>
            </a:pP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太 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Matthew 24:2] ……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没有一块石头留在石头上，不被拆毁了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… 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not one stone here will be left upon another, which will not be torn down." </a:t>
            </a:r>
            <a:endParaRPr lang="en-US" altLang="zh-CN" sz="30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endParaRPr lang="en-US" altLang="zh-CN" sz="30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约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John 2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19] ……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我三日内要再建立起来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。”</a:t>
            </a:r>
          </a:p>
          <a:p>
            <a:pPr lvl="1"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…in three days I will raise it up."</a:t>
            </a:r>
          </a:p>
        </p:txBody>
      </p:sp>
    </p:spTree>
    <p:extLst>
      <p:ext uri="{BB962C8B-B14F-4D97-AF65-F5344CB8AC3E}">
        <p14:creationId xmlns:p14="http://schemas.microsoft.com/office/powerpoint/2010/main" val="13500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平安的神重新建立次序 </a:t>
            </a:r>
            <a:endParaRPr lang="en-US" altLang="zh-CN" sz="34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God of peace re-establishes the 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order</a:t>
            </a: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平安之子带来刀剑 </a:t>
            </a:r>
            <a:endParaRPr lang="en-US" altLang="zh-CN" sz="30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 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Prince of Peace Brings a Sword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太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10:34] 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你们不要想，我来是叫地上太平；我来并不是叫地上太平，乃是叫地上动刀兵。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Do not think that I came to bring peace on the earth. I did not come to bring peace but a sword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3500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从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六日创世看设定次序的上帝 </a:t>
            </a:r>
            <a:endParaRPr lang="en-US" altLang="zh-CN" sz="34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God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Settled the Order in the Process of 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Creation</a:t>
            </a: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黑暗混乱的世界（创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Genesis 1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1—2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） 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World was in 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Chaos</a:t>
            </a: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空虚混沌的全地成为全然美好和谐的世界（创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Genesis 2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1—3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World became in Order</a:t>
            </a:r>
          </a:p>
          <a:p>
            <a:pPr marL="914400" lvl="1" indent="-457200" algn="l">
              <a:lnSpc>
                <a:spcPct val="112000"/>
              </a:lnSpc>
              <a:buFont typeface="Wingdings" panose="05000000000000000000" pitchFamily="2" charset="2"/>
              <a:buChar char="Ø"/>
            </a:pPr>
            <a:endParaRPr lang="en-US" altLang="zh-CN" sz="30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724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689</Words>
  <Application>Microsoft Office PowerPoint</Application>
  <PresentationFormat>全屏显示(4:3)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</cp:lastModifiedBy>
  <cp:revision>31</cp:revision>
  <dcterms:created xsi:type="dcterms:W3CDTF">2022-11-06T05:05:28Z</dcterms:created>
  <dcterms:modified xsi:type="dcterms:W3CDTF">2023-01-20T03:38:16Z</dcterms:modified>
</cp:coreProperties>
</file>