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6" r:id="rId2"/>
    <p:sldId id="265" r:id="rId3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62" autoAdjust="0"/>
    <p:restoredTop sz="94660"/>
  </p:normalViewPr>
  <p:slideViewPr>
    <p:cSldViewPr snapToGrid="0">
      <p:cViewPr varScale="1">
        <p:scale>
          <a:sx n="78" d="100"/>
          <a:sy n="78" d="100"/>
        </p:scale>
        <p:origin x="126" y="8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0028B-2F5C-442C-9097-432C77534FF0}" type="datetimeFigureOut">
              <a:rPr lang="zh-CN" altLang="en-US" smtClean="0"/>
              <a:t>2023/1/7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13115-8107-400C-8D03-5DFE7A8AAA9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190441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0028B-2F5C-442C-9097-432C77534FF0}" type="datetimeFigureOut">
              <a:rPr lang="zh-CN" altLang="en-US" smtClean="0"/>
              <a:t>2023/1/7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13115-8107-400C-8D03-5DFE7A8AAA9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300662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0028B-2F5C-442C-9097-432C77534FF0}" type="datetimeFigureOut">
              <a:rPr lang="zh-CN" altLang="en-US" smtClean="0"/>
              <a:t>2023/1/7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13115-8107-400C-8D03-5DFE7A8AAA9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75529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0028B-2F5C-442C-9097-432C77534FF0}" type="datetimeFigureOut">
              <a:rPr lang="zh-CN" altLang="en-US" smtClean="0"/>
              <a:t>2023/1/7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13115-8107-400C-8D03-5DFE7A8AAA9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704544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0028B-2F5C-442C-9097-432C77534FF0}" type="datetimeFigureOut">
              <a:rPr lang="zh-CN" altLang="en-US" smtClean="0"/>
              <a:t>2023/1/7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13115-8107-400C-8D03-5DFE7A8AAA9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746006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0028B-2F5C-442C-9097-432C77534FF0}" type="datetimeFigureOut">
              <a:rPr lang="zh-CN" altLang="en-US" smtClean="0"/>
              <a:t>2023/1/7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13115-8107-400C-8D03-5DFE7A8AAA9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125736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0028B-2F5C-442C-9097-432C77534FF0}" type="datetimeFigureOut">
              <a:rPr lang="zh-CN" altLang="en-US" smtClean="0"/>
              <a:t>2023/1/7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13115-8107-400C-8D03-5DFE7A8AAA9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664613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0028B-2F5C-442C-9097-432C77534FF0}" type="datetimeFigureOut">
              <a:rPr lang="zh-CN" altLang="en-US" smtClean="0"/>
              <a:t>2023/1/7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13115-8107-400C-8D03-5DFE7A8AAA9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527858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0028B-2F5C-442C-9097-432C77534FF0}" type="datetimeFigureOut">
              <a:rPr lang="zh-CN" altLang="en-US" smtClean="0"/>
              <a:t>2023/1/7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13115-8107-400C-8D03-5DFE7A8AAA9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060157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0028B-2F5C-442C-9097-432C77534FF0}" type="datetimeFigureOut">
              <a:rPr lang="zh-CN" altLang="en-US" smtClean="0"/>
              <a:t>2023/1/7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13115-8107-400C-8D03-5DFE7A8AAA9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079495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0028B-2F5C-442C-9097-432C77534FF0}" type="datetimeFigureOut">
              <a:rPr lang="zh-CN" altLang="en-US" smtClean="0"/>
              <a:t>2023/1/7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13115-8107-400C-8D03-5DFE7A8AAA9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969358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90028B-2F5C-442C-9097-432C77534FF0}" type="datetimeFigureOut">
              <a:rPr lang="zh-CN" altLang="en-US" smtClean="0"/>
              <a:t>2023/1/7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613115-8107-400C-8D03-5DFE7A8AAA9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254800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12000"/>
              </a:lnSpc>
            </a:pPr>
            <a:r>
              <a:rPr lang="zh-CN" altLang="en-US" sz="34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神</a:t>
            </a:r>
            <a:r>
              <a:rPr lang="zh-CN" altLang="en-US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的</a:t>
            </a:r>
            <a:r>
              <a:rPr lang="zh-CN" altLang="en-US" sz="34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完全</a:t>
            </a:r>
            <a:endParaRPr lang="en-US" altLang="zh-CN" sz="3400" b="1" dirty="0" smtClean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12000"/>
              </a:lnSpc>
            </a:pPr>
            <a:endParaRPr lang="zh-CN" altLang="en-US" sz="800" b="1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lvl="1" algn="l">
              <a:lnSpc>
                <a:spcPct val="112000"/>
              </a:lnSpc>
            </a:pPr>
            <a:r>
              <a:rPr lang="zh-CN" altLang="en-US" sz="3000" b="1" dirty="0">
                <a:solidFill>
                  <a:schemeClr val="bg1"/>
                </a:solidFill>
                <a:ea typeface="微软雅黑" panose="020B0503020204020204" pitchFamily="34" charset="-122"/>
              </a:rPr>
              <a:t>	不认识神（没有信心）的人认为神有所欠缺</a:t>
            </a:r>
            <a:r>
              <a:rPr lang="en-US" altLang="zh-CN" sz="30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……</a:t>
            </a:r>
          </a:p>
          <a:p>
            <a:pPr lvl="1" algn="l">
              <a:lnSpc>
                <a:spcPct val="112000"/>
              </a:lnSpc>
            </a:pPr>
            <a:endParaRPr lang="en-US" altLang="zh-CN" sz="3000" b="1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12000"/>
              </a:lnSpc>
            </a:pPr>
            <a:r>
              <a:rPr lang="en-US" altLang="zh-CN" sz="34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</a:t>
            </a:r>
            <a:r>
              <a:rPr lang="zh-CN" altLang="en-US" sz="34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神</a:t>
            </a:r>
            <a:r>
              <a:rPr lang="zh-CN" altLang="en-US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的</a:t>
            </a:r>
            <a:r>
              <a:rPr lang="zh-CN" altLang="en-US" sz="34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荣美</a:t>
            </a:r>
            <a:endParaRPr lang="en-US" altLang="zh-CN" sz="3400" b="1" dirty="0" smtClean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12000"/>
              </a:lnSpc>
            </a:pPr>
            <a:endParaRPr lang="zh-CN" altLang="en-US" sz="800" b="1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lvl="1" algn="l">
              <a:lnSpc>
                <a:spcPct val="112000"/>
              </a:lnSpc>
            </a:pPr>
            <a:r>
              <a:rPr lang="zh-CN" altLang="en-US" sz="3000" b="1" dirty="0">
                <a:solidFill>
                  <a:schemeClr val="bg1"/>
                </a:solidFill>
                <a:ea typeface="微软雅黑" panose="020B0503020204020204" pitchFamily="34" charset="-122"/>
              </a:rPr>
              <a:t>	神是一切美好，美善的源头</a:t>
            </a:r>
            <a:r>
              <a:rPr lang="zh-CN" altLang="en-US" sz="30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。</a:t>
            </a:r>
            <a:endParaRPr lang="en-US" altLang="zh-CN" sz="3000" b="1" dirty="0" smtClean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lvl="1" algn="l">
              <a:lnSpc>
                <a:spcPct val="112000"/>
              </a:lnSpc>
            </a:pPr>
            <a:endParaRPr lang="zh-CN" altLang="en-US" sz="800" b="1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lvl="1" algn="l">
              <a:lnSpc>
                <a:spcPct val="112000"/>
              </a:lnSpc>
            </a:pPr>
            <a:r>
              <a:rPr lang="zh-CN" altLang="en-US" sz="3000" b="1" dirty="0">
                <a:solidFill>
                  <a:schemeClr val="bg1"/>
                </a:solidFill>
                <a:ea typeface="微软雅黑" panose="020B0503020204020204" pitchFamily="34" charset="-122"/>
              </a:rPr>
              <a:t>	神拥有一切可爱的，可羡慕的</a:t>
            </a:r>
            <a:r>
              <a:rPr lang="zh-CN" altLang="en-US" sz="30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特质</a:t>
            </a:r>
            <a:endParaRPr lang="en-US" altLang="zh-CN" sz="3000" b="1" dirty="0" smtClean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lvl="1" algn="l">
              <a:lnSpc>
                <a:spcPct val="112000"/>
              </a:lnSpc>
            </a:pPr>
            <a:endParaRPr lang="zh-CN" altLang="en-US" sz="800" b="1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lvl="1" algn="l">
              <a:lnSpc>
                <a:spcPct val="112000"/>
              </a:lnSpc>
            </a:pPr>
            <a:r>
              <a:rPr lang="zh-CN" altLang="en-US" sz="3000" b="1" dirty="0">
                <a:solidFill>
                  <a:schemeClr val="bg1"/>
                </a:solidFill>
                <a:ea typeface="微软雅黑" panose="020B0503020204020204" pitchFamily="34" charset="-122"/>
              </a:rPr>
              <a:t>	神百姓的荣美</a:t>
            </a:r>
          </a:p>
          <a:p>
            <a:pPr algn="l">
              <a:lnSpc>
                <a:spcPct val="112000"/>
              </a:lnSpc>
            </a:pPr>
            <a:endParaRPr lang="en-US" altLang="zh-CN" sz="3400" b="1" dirty="0">
              <a:solidFill>
                <a:schemeClr val="bg1"/>
              </a:solidFill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846139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12000"/>
              </a:lnSpc>
            </a:pPr>
            <a:r>
              <a:rPr lang="zh-CN" altLang="en-US" sz="34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	讨论分享：</a:t>
            </a:r>
          </a:p>
          <a:p>
            <a:pPr marL="514350" indent="-514350" algn="l">
              <a:lnSpc>
                <a:spcPct val="112000"/>
              </a:lnSpc>
              <a:buAutoNum type="arabicParenR"/>
            </a:pPr>
            <a:r>
              <a:rPr lang="zh-CN" altLang="en-US" sz="32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哪些</a:t>
            </a:r>
            <a:r>
              <a:rPr lang="zh-CN" altLang="en-US" sz="3200" b="1" dirty="0">
                <a:solidFill>
                  <a:schemeClr val="bg1"/>
                </a:solidFill>
                <a:ea typeface="微软雅黑" panose="020B0503020204020204" pitchFamily="34" charset="-122"/>
              </a:rPr>
              <a:t>别人身上曾被我羡慕的地方，在我信主之后，不再羡慕了</a:t>
            </a:r>
            <a:r>
              <a:rPr lang="zh-CN" altLang="en-US" sz="32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？</a:t>
            </a:r>
            <a:endParaRPr lang="en-US" altLang="zh-CN" sz="3200" b="1" dirty="0" smtClean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marL="514350" indent="-514350" algn="l">
              <a:lnSpc>
                <a:spcPct val="112000"/>
              </a:lnSpc>
              <a:buAutoNum type="arabicParenR"/>
            </a:pPr>
            <a:endParaRPr lang="zh-CN" altLang="en-US" sz="3200" b="1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marL="514350" indent="-514350" algn="l">
              <a:lnSpc>
                <a:spcPct val="112000"/>
              </a:lnSpc>
              <a:buAutoNum type="arabicParenR" startAt="2"/>
            </a:pPr>
            <a:r>
              <a:rPr lang="zh-CN" altLang="en-US" sz="32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哪些</a:t>
            </a:r>
            <a:r>
              <a:rPr lang="zh-CN" altLang="en-US" sz="3200" b="1" dirty="0">
                <a:solidFill>
                  <a:schemeClr val="bg1"/>
                </a:solidFill>
                <a:ea typeface="微软雅黑" panose="020B0503020204020204" pitchFamily="34" charset="-122"/>
              </a:rPr>
              <a:t>别人身上曾被我轻看的地方，在我信主之后，变得羡慕了</a:t>
            </a:r>
            <a:r>
              <a:rPr lang="zh-CN" altLang="en-US" sz="32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？</a:t>
            </a:r>
            <a:endParaRPr lang="en-US" altLang="zh-CN" sz="3200" b="1" dirty="0" smtClean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marL="514350" indent="-514350" algn="l">
              <a:lnSpc>
                <a:spcPct val="112000"/>
              </a:lnSpc>
              <a:buAutoNum type="arabicParenR" startAt="2"/>
            </a:pPr>
            <a:endParaRPr lang="zh-CN" altLang="en-US" sz="3200" b="1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12000"/>
              </a:lnSpc>
            </a:pPr>
            <a:r>
              <a:rPr lang="en-US" altLang="zh-CN" sz="3200" b="1" dirty="0">
                <a:solidFill>
                  <a:schemeClr val="bg1"/>
                </a:solidFill>
                <a:ea typeface="微软雅黑" panose="020B0503020204020204" pitchFamily="34" charset="-122"/>
              </a:rPr>
              <a:t>3)	</a:t>
            </a:r>
            <a:r>
              <a:rPr lang="zh-CN" altLang="en-US" sz="3200" b="1" dirty="0">
                <a:solidFill>
                  <a:schemeClr val="bg1"/>
                </a:solidFill>
                <a:ea typeface="微软雅黑" panose="020B0503020204020204" pitchFamily="34" charset="-122"/>
              </a:rPr>
              <a:t>随着信主的</a:t>
            </a:r>
            <a:r>
              <a:rPr lang="zh-CN" altLang="en-US" sz="32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日子越久，</a:t>
            </a:r>
            <a:r>
              <a:rPr lang="zh-CN" altLang="en-US" sz="3200" b="1" dirty="0">
                <a:solidFill>
                  <a:schemeClr val="bg1"/>
                </a:solidFill>
                <a:ea typeface="微软雅黑" panose="020B0503020204020204" pitchFamily="34" charset="-122"/>
              </a:rPr>
              <a:t>越来越认识神了，我对人对事的审美发生了哪些改变？甚至翻转？</a:t>
            </a:r>
          </a:p>
        </p:txBody>
      </p:sp>
    </p:spTree>
    <p:extLst>
      <p:ext uri="{BB962C8B-B14F-4D97-AF65-F5344CB8AC3E}">
        <p14:creationId xmlns:p14="http://schemas.microsoft.com/office/powerpoint/2010/main" val="1952646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274</TotalTime>
  <Words>6</Words>
  <Application>Microsoft Office PowerPoint</Application>
  <PresentationFormat>全屏显示(4:3)</PresentationFormat>
  <Paragraphs>17</Paragraphs>
  <Slides>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8" baseType="lpstr">
      <vt:lpstr>宋体</vt:lpstr>
      <vt:lpstr>微软雅黑</vt:lpstr>
      <vt:lpstr>Arial</vt:lpstr>
      <vt:lpstr>Calibri</vt:lpstr>
      <vt:lpstr>Calibri Light</vt:lpstr>
      <vt:lpstr>Office 主题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Barnabas Feng</dc:creator>
  <cp:lastModifiedBy>Barnabas Feng</cp:lastModifiedBy>
  <cp:revision>37</cp:revision>
  <dcterms:created xsi:type="dcterms:W3CDTF">2022-11-06T05:05:28Z</dcterms:created>
  <dcterms:modified xsi:type="dcterms:W3CDTF">2023-01-07T19:10:27Z</dcterms:modified>
</cp:coreProperties>
</file>