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2" autoAdjust="0"/>
    <p:restoredTop sz="94660"/>
  </p:normalViewPr>
  <p:slideViewPr>
    <p:cSldViewPr snapToGrid="0">
      <p:cViewPr varScale="1">
        <p:scale>
          <a:sx n="81" d="100"/>
          <a:sy n="81" d="100"/>
        </p:scale>
        <p:origin x="108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9044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0066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5529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045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600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2573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6461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2785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015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794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693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0028B-2F5C-442C-9097-432C77534FF0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13115-8107-400C-8D03-5DFE7A8AAA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25480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神属性的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区分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不可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传达的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(incommunicable)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属性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可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传达的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(communicable)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属性 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两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类属性之间的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关系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514350" indent="-51435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认识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神不可传达的属性的重大意义</a:t>
            </a:r>
          </a:p>
        </p:txBody>
      </p:sp>
    </p:spTree>
    <p:extLst>
      <p:ext uri="{BB962C8B-B14F-4D97-AF65-F5344CB8AC3E}">
        <p14:creationId xmlns:p14="http://schemas.microsoft.com/office/powerpoint/2010/main" val="399500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不变性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The Immutability of God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unchangeableness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神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不变：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“神永远是一样的，在本质上、完全上、旨意、应许上是不会变更的；然而神确实会有行动和感受，而且神在回应不同情况时会有不同的行动和感受。”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      巴文克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（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Herman </a:t>
            </a:r>
            <a:r>
              <a:rPr lang="en-US" altLang="zh-CN" sz="3200" b="1" dirty="0" err="1">
                <a:solidFill>
                  <a:schemeClr val="bg1"/>
                </a:solidFill>
                <a:ea typeface="微软雅黑" panose="020B0503020204020204" pitchFamily="34" charset="-122"/>
              </a:rPr>
              <a:t>Bavinke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神的不变性是基督教最重要的教义。实存（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being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）和形成（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becoming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）之间的对比，划分了造物主和受造物之间的差异。”</a:t>
            </a: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1050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不变性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(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The Immutability of God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unchangeableness</a:t>
            </a:r>
            <a:r>
              <a:rPr lang="en-US" altLang="zh-CN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只有神是永远不变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的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神永远不会与祂自己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不一样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旨意不变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8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神不会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有内在的变化改动，也没有任何外来的力量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能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使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之改变（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伯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35: 6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－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8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不变不是说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“神不动”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4886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问题：怎样理解圣经中记载的神改变心意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摩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西成功阻止神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毁灭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以色列民（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出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32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9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－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14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神延长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了希西家十五年的岁寿（赛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38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－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〕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神没有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将应许的审判临到尼尼微（拿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4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〕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的后悔：神造人在地上后悔了（创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）；后悔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立扫罗为王（撒上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15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10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）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……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671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问题：怎样理解圣经中记载的神改变心意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？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神「后悔」是一种拟人说 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(anthropomorphism</a:t>
            </a:r>
            <a:r>
              <a:rPr lang="en-US" altLang="zh-CN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)</a:t>
            </a: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「后悔」这个词用来形容神的忧伤的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感受</a:t>
            </a:r>
            <a:endParaRPr lang="en-US" altLang="zh-CN" sz="34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例子</a:t>
            </a:r>
            <a:r>
              <a:rPr lang="en-US" altLang="zh-CN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: 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父母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宁愿自己心里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忧伤，</a:t>
            </a:r>
            <a:r>
              <a:rPr lang="zh-CN" altLang="en-US" sz="34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也偶而许可</a:t>
            </a: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儿女犯错。</a:t>
            </a: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02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不变和人的可变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由于人的改变，神与人的关系会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改变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由于神的爱不变，所以人被拯救成为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可能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由于人的可变，人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被神拯救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成为可能</a:t>
            </a:r>
          </a:p>
        </p:txBody>
      </p:sp>
    </p:spTree>
    <p:extLst>
      <p:ext uri="{BB962C8B-B14F-4D97-AF65-F5344CB8AC3E}">
        <p14:creationId xmlns:p14="http://schemas.microsoft.com/office/powerpoint/2010/main" val="3802920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神的不改变给我们带来的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安慰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对人的态度不变，神不是情绪起伏不定，心情时好时坏的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神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神对罪的态度永远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神对陷在罪中的人的态度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不变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神不被影响和改变</a:t>
            </a:r>
          </a:p>
        </p:txBody>
      </p:sp>
    </p:spTree>
    <p:extLst>
      <p:ext uri="{BB962C8B-B14F-4D97-AF65-F5344CB8AC3E}">
        <p14:creationId xmlns:p14="http://schemas.microsoft.com/office/powerpoint/2010/main" val="4594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	知道神的不变性的</a:t>
            </a:r>
            <a:r>
              <a:rPr lang="zh-CN" altLang="en-US" sz="3400" b="1" u="sng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重要意义</a:t>
            </a:r>
            <a:endParaRPr lang="en-US" altLang="zh-CN" sz="3400" b="1" u="sng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神的不变决定了我们对祂的信靠不是</a:t>
            </a: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枉然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神的不改变给我们带来平安    </a:t>
            </a:r>
            <a:endParaRPr lang="en-US" altLang="zh-CN" sz="3200" b="1" dirty="0" smtClean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marL="457200" indent="-457200" algn="l">
              <a:lnSpc>
                <a:spcPct val="112000"/>
              </a:lnSpc>
              <a:buFont typeface="Arial" panose="020B0604020202020204" pitchFamily="34" charset="0"/>
              <a:buChar char="•"/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上帝断不弃绝属祂的人</a:t>
            </a:r>
          </a:p>
          <a:p>
            <a:pPr algn="l">
              <a:lnSpc>
                <a:spcPct val="112000"/>
              </a:lnSpc>
            </a:pPr>
            <a:r>
              <a:rPr lang="zh-CN" altLang="en-US" sz="3200" b="1" dirty="0" smtClean="0">
                <a:solidFill>
                  <a:schemeClr val="bg1"/>
                </a:solidFill>
                <a:ea typeface="微软雅黑" panose="020B0503020204020204" pitchFamily="34" charset="-122"/>
              </a:rPr>
              <a:t>   “</a:t>
            </a: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Would you still love me tomorrow?”</a:t>
            </a:r>
          </a:p>
        </p:txBody>
      </p:sp>
    </p:spTree>
    <p:extLst>
      <p:ext uri="{BB962C8B-B14F-4D97-AF65-F5344CB8AC3E}">
        <p14:creationId xmlns:p14="http://schemas.microsoft.com/office/powerpoint/2010/main" val="356877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8</Words>
  <Application>Microsoft Office PowerPoint</Application>
  <PresentationFormat>全屏显示(4:3)</PresentationFormat>
  <Paragraphs>60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Barnabas Feng</cp:lastModifiedBy>
  <cp:revision>1</cp:revision>
  <dcterms:created xsi:type="dcterms:W3CDTF">2022-11-06T05:05:28Z</dcterms:created>
  <dcterms:modified xsi:type="dcterms:W3CDTF">2022-11-06T05:07:28Z</dcterms:modified>
</cp:coreProperties>
</file>