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4" r:id="rId2"/>
    <p:sldId id="3351" r:id="rId3"/>
    <p:sldId id="3375" r:id="rId4"/>
    <p:sldId id="3352" r:id="rId5"/>
    <p:sldId id="3386" r:id="rId6"/>
    <p:sldId id="3387" r:id="rId7"/>
    <p:sldId id="338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神向人启示祂自己是神可被人认识的前提</a:t>
            </a: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神通过大自然向人启示祂自己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但是，人的罪导致人错误地解读大自然中关于神的启示。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必须通过圣经来认识神，借着圣经的引导，人才能明白大自然中有关神的启示。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神通过主耶稣启示祂自己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839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人绝不可能完全认识神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有限（人）无法完全认识无限（神）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神的不可测透性（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incomprehensible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lvl="2"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不可能完全认识神</a:t>
            </a:r>
          </a:p>
          <a:p>
            <a:pPr lvl="2"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不可能完全认识有关神的哪怕一件事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神的不可测透性让我们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神的不可测透是因为神的伟大，不是因为人的罪。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人要追求多知道神</a:t>
            </a:r>
          </a:p>
        </p:txBody>
      </p:sp>
    </p:spTree>
    <p:extLst>
      <p:ext uri="{BB962C8B-B14F-4D97-AF65-F5344CB8AC3E}">
        <p14:creationId xmlns:p14="http://schemas.microsoft.com/office/powerpoint/2010/main" val="109250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我们能够真实地认识神（不是完全地认识神）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一切圣经告诉我们关于神的事情都是真实的。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两种流行但是错误的说法：</a:t>
            </a: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我们无法认识神，只能知道神作过的事。</a:t>
            </a: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我们无法完全认识神，只能按着神与我的关系来认识神。</a:t>
            </a:r>
          </a:p>
        </p:txBody>
      </p:sp>
    </p:spTree>
    <p:extLst>
      <p:ext uri="{BB962C8B-B14F-4D97-AF65-F5344CB8AC3E}">
        <p14:creationId xmlns:p14="http://schemas.microsoft.com/office/powerpoint/2010/main" val="95081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u="sng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1:18-25】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因为十字架的道理，在那灭亡的人为愚拙，在我们得救的人却为　神的大能。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the message of the cross is foolishness to those who are perishing, but to us who are being saved it is the power of God.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就如经上所记：“我要灭绝智慧人的智慧，废弃聪明人的聪明。”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it is written: “I will destroy the wisdom of the wise, And bring to nothing the understanding of the prudent.”</a:t>
            </a: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128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u="sng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1:18-25】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智慧人在哪里？文士在哪里？这世上的辩士在哪里？　神岂不是叫这世上的智慧变成愚拙吗？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Where is the wise? Where is the scribe? Where is the disputer of this age? Has not God made foolish the wisdom of this world?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世人凭自己的智慧，既不认识　神，　神就乐意用人所当作愚拙的道理拯救那些信的人，这就是　神的智慧了。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since, in the wisdom of God, the world through wisdom did not know God, it pleased God through the foolishness of the message preached to save those who believe.</a:t>
            </a: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005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u="sng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1:18-25】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犹太人是要神迹，希腊人是求智慧；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Jews request a sign, and Greeks seek after wisdom;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我们却是传钉十字架的基督。在犹太人为绊脚石，在外邦人为愚拙，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we preach Christ crucified, to the Jews a stumbling block and to the Greeks foolishness,</a:t>
            </a: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742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u="sng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1:18-25】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但在那蒙召的，无论是犹太人、希腊人，基督总为　神的能力，　神的智慧。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to those who are called, both Jews and Greeks, Christ the power of God and the wisdom of God.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　神的愚拙总比人智慧，　神的软弱总比人强壮。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Because the foolishness of God is wiser than men, and the weakness of God is stronger than men.</a:t>
            </a: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446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11224</TotalTime>
  <Words>620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939</cp:revision>
  <dcterms:created xsi:type="dcterms:W3CDTF">2018-02-16T18:09:56Z</dcterms:created>
  <dcterms:modified xsi:type="dcterms:W3CDTF">2022-11-05T09:30:33Z</dcterms:modified>
</cp:coreProperties>
</file>