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handoutMasterIdLst>
    <p:handoutMasterId r:id="rId18"/>
  </p:handoutMasterIdLst>
  <p:sldIdLst>
    <p:sldId id="305" r:id="rId4"/>
    <p:sldId id="306" r:id="rId5"/>
    <p:sldId id="333" r:id="rId6"/>
    <p:sldId id="307" r:id="rId7"/>
    <p:sldId id="308" r:id="rId8"/>
    <p:sldId id="309" r:id="rId9"/>
    <p:sldId id="310" r:id="rId10"/>
    <p:sldId id="334" r:id="rId11"/>
    <p:sldId id="343" r:id="rId12"/>
    <p:sldId id="344" r:id="rId13"/>
    <p:sldId id="345" r:id="rId14"/>
    <p:sldId id="346" r:id="rId15"/>
    <p:sldId id="34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14" y="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1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96051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2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4115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4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6154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5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8108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6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03596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7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5891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8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747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按一下此處編輯母版標題樣式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按一下此處編輯母版副標題樣式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F57E0-B4B8-4815-9715-E58A80D1C48C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4CD38-7A23-4698-A696-697BFE444CC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A0437-AC21-433E-BE0B-3479A3599DCB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01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0CADB-3875-4702-93E1-62D8DA941639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6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2D88D-1599-4482-8708-4CECD9B5A85B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52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4B28-8559-485E-9E51-72F0493F889D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15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6EDB7-E401-49C6-AFB0-363A7F2FFA35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55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C52A-FBC4-497B-9149-EBAF5AF18321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04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F307-DA6A-4A3C-8DBF-417DAAB21459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19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D4D17-CF50-45CA-AFAE-D6D461E54DF4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0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91B48-B9F0-45EC-B10A-112C470F00E0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569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EA032-A5C2-44D1-9A8D-360C743F33ED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4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C4A9-4705-4EFA-B952-E831A2BFAA8A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10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4A1F95-61DD-427C-A11D-BD28E7BC119E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21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6B1A0-C1D6-4B0A-81C8-87AD779A587E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42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67C0E-66E6-4CC0-88C8-075BD82D7372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73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53674-2BB5-44CD-AD89-8B4BE7471A71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79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E3A34-2F09-471D-834D-2B495ABB7BCA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7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C1463-3DE2-48EE-A3BE-2326A5435CBD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452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D2775-5895-430F-8194-70C2510330A8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E1FF-BC7D-4BE3-A623-72E60981F40A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279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954C1-4264-4DE0-AFDE-4E1301DA482B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755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DB737-1221-4CA7-8D4E-3120253C2EDC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327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AE8C3-28A0-4CE0-9EB7-345D09B01393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1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按一下此處編輯母版標題樣式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2015/12/24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FD3745D1-4A34-48E7-BCD3-7C85119BE165}" type="slidenum">
              <a:rPr lang="en-US" altLang="zh-CN" smtClean="0">
                <a:solidFill>
                  <a:srgbClr val="FFFFFF"/>
                </a:solidFill>
                <a:latin typeface="Arial" panose="020B0604020202020204" pitchFamily="34" charset="0"/>
              </a:rPr>
              <a:pPr/>
              <a:t>‹#›</a:t>
            </a:fld>
            <a:endParaRPr lang="en-US" altLang="zh-CN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1088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1580A641-9A6F-47D0-B7F4-57AE9D5F702E}" type="slidenum">
              <a:rPr lang="en-US" altLang="zh-CN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altLang="zh-CN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268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>
                <a:solidFill>
                  <a:schemeClr val="tx1"/>
                </a:solidFill>
              </a:rPr>
              <a:t>[</a:t>
            </a:r>
            <a:r>
              <a:rPr lang="zh-CN" altLang="en-US" sz="3600" b="1" dirty="0">
                <a:solidFill>
                  <a:schemeClr val="tx1"/>
                </a:solidFill>
              </a:rPr>
              <a:t>馬太福音 </a:t>
            </a:r>
            <a:r>
              <a:rPr lang="en-US" altLang="zh-CN" sz="3600" b="1" dirty="0">
                <a:solidFill>
                  <a:schemeClr val="tx1"/>
                </a:solidFill>
              </a:rPr>
              <a:t>Matthew 1:18-25]</a:t>
            </a:r>
          </a:p>
          <a:p>
            <a:pPr algn="l"/>
            <a:r>
              <a:rPr lang="en-US" altLang="zh-CN" sz="3600" b="1" dirty="0">
                <a:solidFill>
                  <a:schemeClr val="tx1"/>
                </a:solidFill>
              </a:rPr>
              <a:t>18</a:t>
            </a:r>
            <a:r>
              <a:rPr lang="zh-CN" altLang="en-US" sz="3600" b="1" dirty="0">
                <a:solidFill>
                  <a:schemeClr val="tx1"/>
                </a:solidFill>
              </a:rPr>
              <a:t>耶穌基督降生的事記在下麵：他母親馬利亞已經許配了約瑟，還沒有迎娶，馬利亞就從聖靈懷了孕。</a:t>
            </a:r>
          </a:p>
          <a:p>
            <a:pPr algn="l"/>
            <a:r>
              <a:rPr lang="en-US" altLang="zh-CN" sz="3600" b="1" dirty="0">
                <a:solidFill>
                  <a:schemeClr val="tx1"/>
                </a:solidFill>
              </a:rPr>
              <a:t>This is how the birth of Jesus Christ came about: His mother Mary was pledged to be married to Joseph, but before they came together, she was found to be with child through the Holy Spirit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.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818666"/>
          </a:xfrm>
        </p:spPr>
        <p:txBody>
          <a:bodyPr/>
          <a:lstStyle/>
          <a:p>
            <a:r>
              <a:rPr lang="en-US" altLang="zh-CN" sz="4000" dirty="0" smtClean="0">
                <a:latin typeface="Calibri" panose="020F0502020204030204" pitchFamily="34" charset="0"/>
              </a:rPr>
              <a:t>Silent Night</a:t>
            </a:r>
            <a:endParaRPr lang="zh-CN" altLang="zh-CN" sz="4000" dirty="0">
              <a:latin typeface="Calibri" panose="020F0502020204030204" pitchFamily="34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292086"/>
            <a:ext cx="6464399" cy="522798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 smtClean="0">
                <a:latin typeface="Calibri" panose="020F0502020204030204" pitchFamily="34" charset="0"/>
              </a:rPr>
              <a:t>Silent night holy night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Calibri" panose="020F0502020204030204" pitchFamily="34" charset="0"/>
              </a:rPr>
              <a:t>All is calm all is bright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Calibri" panose="020F0502020204030204" pitchFamily="34" charset="0"/>
              </a:rPr>
              <a:t>Round yon virgin mother and Child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Calibri" panose="020F0502020204030204" pitchFamily="34" charset="0"/>
              </a:rPr>
              <a:t>Holy Infant so tender and mild</a:t>
            </a:r>
            <a:br>
              <a:rPr lang="en-US" altLang="zh-CN" sz="4000" dirty="0" smtClean="0">
                <a:latin typeface="Calibri" panose="020F0502020204030204" pitchFamily="34" charset="0"/>
              </a:rPr>
            </a:br>
            <a:r>
              <a:rPr lang="en-US" altLang="zh-CN" sz="4000" dirty="0" smtClean="0">
                <a:latin typeface="Calibri" panose="020F0502020204030204" pitchFamily="34" charset="0"/>
              </a:rPr>
              <a:t>Sleep in heavenly peace</a:t>
            </a:r>
            <a:br>
              <a:rPr lang="en-US" altLang="zh-CN" sz="4000" dirty="0" smtClean="0">
                <a:latin typeface="Calibri" panose="020F0502020204030204" pitchFamily="34" charset="0"/>
              </a:rPr>
            </a:br>
            <a:r>
              <a:rPr lang="en-US" altLang="zh-CN" sz="4000" dirty="0" smtClean="0">
                <a:latin typeface="Calibri" panose="020F0502020204030204" pitchFamily="34" charset="0"/>
              </a:rPr>
              <a:t>Sleep in heavenly peace</a:t>
            </a:r>
            <a:endParaRPr lang="zh-CN" altLang="zh-CN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3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27583" y="695738"/>
            <a:ext cx="6977268" cy="6023113"/>
          </a:xfrm>
        </p:spPr>
        <p:txBody>
          <a:bodyPr/>
          <a:lstStyle/>
          <a:p>
            <a:r>
              <a:rPr lang="en-US" altLang="zh-CN" sz="4000" dirty="0" smtClean="0">
                <a:latin typeface="Calibri" panose="020F0502020204030204" pitchFamily="34" charset="0"/>
              </a:rPr>
              <a:t>Silent night holy night</a:t>
            </a:r>
            <a:br>
              <a:rPr lang="en-US" altLang="zh-CN" sz="4000" dirty="0" smtClean="0">
                <a:latin typeface="Calibri" panose="020F0502020204030204" pitchFamily="34" charset="0"/>
              </a:rPr>
            </a:br>
            <a:r>
              <a:rPr lang="en-US" altLang="zh-CN" sz="4000" dirty="0" smtClean="0">
                <a:latin typeface="Calibri" panose="020F0502020204030204" pitchFamily="34" charset="0"/>
              </a:rPr>
              <a:t>Shepherds quake at the sight</a:t>
            </a:r>
            <a:br>
              <a:rPr lang="en-US" altLang="zh-CN" sz="4000" dirty="0" smtClean="0">
                <a:latin typeface="Calibri" panose="020F0502020204030204" pitchFamily="34" charset="0"/>
              </a:rPr>
            </a:br>
            <a:r>
              <a:rPr lang="en-US" altLang="zh-CN" sz="4000" dirty="0" smtClean="0">
                <a:latin typeface="Calibri" panose="020F0502020204030204" pitchFamily="34" charset="0"/>
              </a:rPr>
              <a:t>Glories stream from heaven afar</a:t>
            </a:r>
            <a:br>
              <a:rPr lang="en-US" altLang="zh-CN" sz="4000" dirty="0" smtClean="0">
                <a:latin typeface="Calibri" panose="020F0502020204030204" pitchFamily="34" charset="0"/>
              </a:rPr>
            </a:br>
            <a:r>
              <a:rPr lang="en-US" altLang="zh-CN" sz="4000" dirty="0" err="1" smtClean="0">
                <a:latin typeface="Calibri" panose="020F0502020204030204" pitchFamily="34" charset="0"/>
              </a:rPr>
              <a:t>Heav'nly</a:t>
            </a:r>
            <a:r>
              <a:rPr lang="en-US" altLang="zh-CN" sz="4000" dirty="0" smtClean="0">
                <a:latin typeface="Calibri" panose="020F0502020204030204" pitchFamily="34" charset="0"/>
              </a:rPr>
              <a:t> hosts sing alleluia</a:t>
            </a:r>
            <a:br>
              <a:rPr lang="en-US" altLang="zh-CN" sz="4000" dirty="0" smtClean="0">
                <a:latin typeface="Calibri" panose="020F0502020204030204" pitchFamily="34" charset="0"/>
              </a:rPr>
            </a:br>
            <a:r>
              <a:rPr lang="en-US" altLang="zh-CN" sz="4000" dirty="0" smtClean="0">
                <a:latin typeface="Calibri" panose="020F0502020204030204" pitchFamily="34" charset="0"/>
              </a:rPr>
              <a:t>Christ the </a:t>
            </a:r>
            <a:r>
              <a:rPr lang="en-US" altLang="zh-CN" sz="4000" dirty="0" err="1" smtClean="0">
                <a:latin typeface="Calibri" panose="020F0502020204030204" pitchFamily="34" charset="0"/>
              </a:rPr>
              <a:t>Saviour</a:t>
            </a:r>
            <a:r>
              <a:rPr lang="en-US" altLang="zh-CN" sz="4000" dirty="0" smtClean="0">
                <a:latin typeface="Calibri" panose="020F0502020204030204" pitchFamily="34" charset="0"/>
              </a:rPr>
              <a:t> is born</a:t>
            </a:r>
            <a:br>
              <a:rPr lang="en-US" altLang="zh-CN" sz="4000" dirty="0" smtClean="0">
                <a:latin typeface="Calibri" panose="020F0502020204030204" pitchFamily="34" charset="0"/>
              </a:rPr>
            </a:br>
            <a:r>
              <a:rPr lang="en-US" altLang="zh-CN" sz="4000" dirty="0" smtClean="0">
                <a:latin typeface="Calibri" panose="020F0502020204030204" pitchFamily="34" charset="0"/>
              </a:rPr>
              <a:t>Christ the </a:t>
            </a:r>
            <a:r>
              <a:rPr lang="en-US" altLang="zh-CN" sz="4000" dirty="0" err="1" smtClean="0">
                <a:latin typeface="Calibri" panose="020F0502020204030204" pitchFamily="34" charset="0"/>
              </a:rPr>
              <a:t>Saviour</a:t>
            </a:r>
            <a:r>
              <a:rPr lang="en-US" altLang="zh-CN" sz="4000" dirty="0" smtClean="0">
                <a:latin typeface="Calibri" panose="020F0502020204030204" pitchFamily="34" charset="0"/>
              </a:rPr>
              <a:t> is born</a:t>
            </a:r>
          </a:p>
          <a:p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30343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313" y="695738"/>
            <a:ext cx="7096539" cy="598335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 smtClean="0"/>
              <a:t>Silent night holy night</a:t>
            </a:r>
            <a:br>
              <a:rPr lang="en-US" altLang="zh-CN" sz="4000" dirty="0" smtClean="0"/>
            </a:br>
            <a:r>
              <a:rPr lang="en-US" altLang="zh-CN" sz="4000" dirty="0" smtClean="0"/>
              <a:t>Son of God love's pure light</a:t>
            </a:r>
            <a:br>
              <a:rPr lang="en-US" altLang="zh-CN" sz="4000" dirty="0" smtClean="0"/>
            </a:br>
            <a:r>
              <a:rPr lang="en-US" altLang="zh-CN" sz="4000" dirty="0" smtClean="0"/>
              <a:t>Radiant beams from the holy face</a:t>
            </a:r>
            <a:br>
              <a:rPr lang="en-US" altLang="zh-CN" sz="4000" dirty="0" smtClean="0"/>
            </a:br>
            <a:r>
              <a:rPr lang="en-US" altLang="zh-CN" sz="4000" dirty="0" smtClean="0"/>
              <a:t>With the dawn of redeeming grace</a:t>
            </a:r>
            <a:br>
              <a:rPr lang="en-US" altLang="zh-CN" sz="4000" dirty="0" smtClean="0"/>
            </a:br>
            <a:r>
              <a:rPr lang="en-US" altLang="zh-CN" sz="4000" dirty="0" smtClean="0"/>
              <a:t>Jesus Lord at Thy birth</a:t>
            </a:r>
            <a:br>
              <a:rPr lang="en-US" altLang="zh-CN" sz="4000" dirty="0" smtClean="0"/>
            </a:br>
            <a:r>
              <a:rPr lang="en-US" altLang="zh-CN" sz="4000" dirty="0" smtClean="0"/>
              <a:t>Jesus Lord at Thy birth</a:t>
            </a:r>
          </a:p>
          <a:p>
            <a:pPr marL="0" indent="0">
              <a:buNone/>
            </a:pPr>
            <a:endParaRPr lang="zh-CN" altLang="zh-CN" sz="4000" dirty="0"/>
          </a:p>
        </p:txBody>
      </p:sp>
    </p:spTree>
    <p:extLst>
      <p:ext uri="{BB962C8B-B14F-4D97-AF65-F5344CB8AC3E}">
        <p14:creationId xmlns:p14="http://schemas.microsoft.com/office/powerpoint/2010/main" val="2944600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 descr="Advent_wrea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3505200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spcBef>
                <a:spcPts val="600"/>
              </a:spcBef>
              <a:buFont typeface="Wingdings 3" pitchFamily="18" charset="2"/>
              <a:buNone/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Merry Christmas!</a:t>
            </a:r>
            <a:endParaRPr lang="en-US" sz="48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en-US" sz="48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en-US" sz="48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en-US" sz="48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en-US" sz="48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en-US" sz="48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www.centreville-umc.com</a:t>
            </a:r>
          </a:p>
        </p:txBody>
      </p:sp>
    </p:spTree>
    <p:extLst>
      <p:ext uri="{BB962C8B-B14F-4D97-AF65-F5344CB8AC3E}">
        <p14:creationId xmlns:p14="http://schemas.microsoft.com/office/powerpoint/2010/main" val="2891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450" b="1" dirty="0">
                <a:solidFill>
                  <a:schemeClr val="tx1"/>
                </a:solidFill>
              </a:rPr>
              <a:t>19</a:t>
            </a:r>
            <a:r>
              <a:rPr lang="zh-CN" altLang="en-US" sz="3450" b="1" dirty="0">
                <a:solidFill>
                  <a:schemeClr val="tx1"/>
                </a:solidFill>
              </a:rPr>
              <a:t>她丈夫約瑟是個義人，不願意明明地羞辱她，想要暗暗地把她休了</a:t>
            </a:r>
            <a:r>
              <a:rPr lang="zh-CN" altLang="en-US" sz="3450" b="1" dirty="0" smtClean="0">
                <a:solidFill>
                  <a:schemeClr val="tx1"/>
                </a:solidFill>
              </a:rPr>
              <a:t>。</a:t>
            </a:r>
            <a:r>
              <a:rPr lang="en-US" altLang="zh-CN" sz="3450" b="1" dirty="0" smtClean="0">
                <a:solidFill>
                  <a:schemeClr val="tx1"/>
                </a:solidFill>
              </a:rPr>
              <a:t>Because </a:t>
            </a:r>
            <a:r>
              <a:rPr lang="en-US" altLang="zh-CN" sz="3450" b="1" dirty="0">
                <a:solidFill>
                  <a:schemeClr val="tx1"/>
                </a:solidFill>
              </a:rPr>
              <a:t>Joseph her husband was a righteous man and did not want to expose her to public disgrace, he had in mind to divorce her quietly.</a:t>
            </a:r>
          </a:p>
          <a:p>
            <a:pPr algn="l"/>
            <a:r>
              <a:rPr lang="en-US" altLang="zh-CN" sz="3450" b="1" dirty="0">
                <a:solidFill>
                  <a:schemeClr val="tx1"/>
                </a:solidFill>
              </a:rPr>
              <a:t>20</a:t>
            </a:r>
            <a:r>
              <a:rPr lang="zh-CN" altLang="en-US" sz="3450" b="1" dirty="0">
                <a:solidFill>
                  <a:schemeClr val="tx1"/>
                </a:solidFill>
              </a:rPr>
              <a:t>正思念這事的時候，有主的使者向他夢中顯現，說：“大衛的子孫約瑟，不要怕，只管娶過你的妻子馬利亞來，因她所懷的孕是從聖靈來的</a:t>
            </a:r>
            <a:r>
              <a:rPr lang="zh-CN" altLang="en-US" sz="3450" b="1" dirty="0" smtClean="0">
                <a:solidFill>
                  <a:schemeClr val="tx1"/>
                </a:solidFill>
              </a:rPr>
              <a:t>。</a:t>
            </a:r>
            <a:r>
              <a:rPr lang="en-US" altLang="zh-CN" sz="3450" b="1" dirty="0" smtClean="0">
                <a:solidFill>
                  <a:schemeClr val="tx1"/>
                </a:solidFill>
              </a:rPr>
              <a:t>But </a:t>
            </a:r>
            <a:r>
              <a:rPr lang="en-US" altLang="zh-CN" sz="3450" b="1" dirty="0">
                <a:solidFill>
                  <a:schemeClr val="tx1"/>
                </a:solidFill>
              </a:rPr>
              <a:t>after he had considered this, an angel of the Lord appeared to him in a dream and said, "Joseph son of David, do not be afraid to take Mary home as your wife, because what is conceived in her is from the Holy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/>
              <a:t>21</a:t>
            </a:r>
            <a:r>
              <a:rPr lang="zh-CN" altLang="en-US" sz="3600" b="1" dirty="0"/>
              <a:t>她將要生一個兒子，你要給他起名叫耶穌，因他要將自己的百姓從罪惡裡救出來。” </a:t>
            </a:r>
          </a:p>
          <a:p>
            <a:pPr marL="0" indent="0">
              <a:buNone/>
            </a:pPr>
            <a:r>
              <a:rPr lang="en-US" altLang="zh-CN" sz="3600" b="1" dirty="0"/>
              <a:t>She will give birth to a son, and you are to give him the name Jesus, because he will save his people from their sins."</a:t>
            </a:r>
          </a:p>
          <a:p>
            <a:pPr marL="0" indent="0">
              <a:buNone/>
            </a:pPr>
            <a:r>
              <a:rPr lang="en-US" altLang="zh-CN" sz="3600" b="1" dirty="0"/>
              <a:t>22</a:t>
            </a:r>
            <a:r>
              <a:rPr lang="zh-CN" altLang="en-US" sz="3600" b="1" dirty="0"/>
              <a:t>這一切的事成就，是要應驗主藉先知所說的話，</a:t>
            </a:r>
          </a:p>
          <a:p>
            <a:pPr marL="0" indent="0">
              <a:buNone/>
            </a:pPr>
            <a:r>
              <a:rPr lang="en-US" altLang="zh-CN" sz="3600" b="1" dirty="0"/>
              <a:t>All this took place to fulfill what the Lord had said through the prophet: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327536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569"/>
            <a:ext cx="9144000" cy="6857999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23</a:t>
            </a:r>
            <a:r>
              <a:rPr lang="zh-CN" altLang="en-US" sz="3600" b="1" dirty="0">
                <a:solidFill>
                  <a:schemeClr val="tx1"/>
                </a:solidFill>
              </a:rPr>
              <a:t>說：“必有童女懷孕生子，人要稱他的名為以馬內利。”（“以馬內利”翻出來就是“　神與我們同在”。）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The virgin will be with child and will give birth to a son, and they will call him Immanuel --which means, "God with us."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24</a:t>
            </a:r>
            <a:r>
              <a:rPr lang="zh-CN" altLang="en-US" sz="3600" b="1" dirty="0">
                <a:solidFill>
                  <a:schemeClr val="tx1"/>
                </a:solidFill>
              </a:rPr>
              <a:t>約瑟醒了，起來，就遵著主使者的吩咐，把妻子娶過來，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When Joseph woke up, he did what the angel of the Lord had commanded him and took Mary home as his wife.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25</a:t>
            </a:r>
            <a:r>
              <a:rPr lang="zh-CN" altLang="en-US" sz="3600" b="1" dirty="0">
                <a:solidFill>
                  <a:schemeClr val="tx1"/>
                </a:solidFill>
              </a:rPr>
              <a:t>只是沒有和她同房，等她生了兒子（有古卷作“等她生了頭胎的兒子”），就給他起名叫耶穌。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But he had no union with her until she gave birth to a son. And he gave him the name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【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太 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Matthew 1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：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22-23】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 smtClean="0">
                <a:solidFill>
                  <a:schemeClr val="tx1"/>
                </a:solidFill>
              </a:rPr>
              <a:t>22</a:t>
            </a:r>
            <a:r>
              <a:rPr lang="zh-CN" altLang="en-US" sz="3600" b="1" dirty="0">
                <a:solidFill>
                  <a:schemeClr val="tx1"/>
                </a:solidFill>
              </a:rPr>
              <a:t>這一切的事成就，是要應驗主藉先知所說的話，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All this took place to fulfill what the Lord had said through the prophet: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23</a:t>
            </a:r>
            <a:r>
              <a:rPr lang="zh-CN" altLang="en-US" sz="3600" b="1" dirty="0">
                <a:solidFill>
                  <a:schemeClr val="tx1"/>
                </a:solidFill>
              </a:rPr>
              <a:t>說：“必有童女懷孕生子，人要稱他的名為以馬內利。”（“以馬內利”翻出來就是“　神與我們同在”。）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The virgin will be with child and will give birth to a son, and they will call him Immanuel --which means, "God with us."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【</a:t>
            </a:r>
            <a:r>
              <a:rPr lang="zh-CN" altLang="en-US" sz="3600" b="1" dirty="0">
                <a:solidFill>
                  <a:schemeClr val="tx1"/>
                </a:solidFill>
              </a:rPr>
              <a:t>可</a:t>
            </a:r>
            <a:r>
              <a:rPr lang="en-US" altLang="zh-CN" sz="3600" b="1" dirty="0">
                <a:solidFill>
                  <a:schemeClr val="tx1"/>
                </a:solidFill>
              </a:rPr>
              <a:t>Mark 2</a:t>
            </a:r>
            <a:r>
              <a:rPr lang="zh-CN" altLang="en-US" sz="3600" b="1" dirty="0">
                <a:solidFill>
                  <a:schemeClr val="tx1"/>
                </a:solidFill>
              </a:rPr>
              <a:t>：</a:t>
            </a:r>
            <a:r>
              <a:rPr lang="en-US" altLang="zh-CN" sz="3600" b="1" dirty="0">
                <a:solidFill>
                  <a:schemeClr val="tx1"/>
                </a:solidFill>
              </a:rPr>
              <a:t>17】</a:t>
            </a:r>
          </a:p>
          <a:p>
            <a:pPr algn="l">
              <a:lnSpc>
                <a:spcPct val="110000"/>
              </a:lnSpc>
            </a:pPr>
            <a:r>
              <a:rPr lang="zh-CN" altLang="en-US" sz="3600" b="1" dirty="0" smtClean="0">
                <a:solidFill>
                  <a:schemeClr val="tx1"/>
                </a:solidFill>
              </a:rPr>
              <a:t>康健的人用不著醫生，有病的人才用得著。我來本不是召義人，乃是召罪人。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 smtClean="0">
                <a:solidFill>
                  <a:schemeClr val="tx1"/>
                </a:solidFill>
              </a:rPr>
              <a:t>It </a:t>
            </a:r>
            <a:r>
              <a:rPr lang="en-US" altLang="zh-CN" sz="3600" b="1" dirty="0">
                <a:solidFill>
                  <a:schemeClr val="tx1"/>
                </a:solidFill>
              </a:rPr>
              <a:t>is not the healthy who need a doctor, but the sick. I have not come to call the righteous, but sinners.”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tx1"/>
                </a:solidFill>
              </a:rPr>
              <a:t>【</a:t>
            </a:r>
            <a:r>
              <a:rPr lang="zh-CN" altLang="en-US" sz="3600" b="1" dirty="0">
                <a:solidFill>
                  <a:schemeClr val="tx1"/>
                </a:solidFill>
              </a:rPr>
              <a:t>雅</a:t>
            </a:r>
            <a:r>
              <a:rPr lang="en-US" altLang="zh-CN" sz="3600" b="1" dirty="0">
                <a:solidFill>
                  <a:schemeClr val="tx1"/>
                </a:solidFill>
              </a:rPr>
              <a:t>James 4</a:t>
            </a:r>
            <a:r>
              <a:rPr lang="zh-CN" altLang="en-US" sz="3600" b="1" dirty="0">
                <a:solidFill>
                  <a:schemeClr val="tx1"/>
                </a:solidFill>
              </a:rPr>
              <a:t>：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6】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所以經上說：“　神阻擋驕傲的人，賜恩給謙卑的人。” </a:t>
            </a:r>
            <a:endParaRPr lang="en-US" altLang="zh-CN" sz="3600" b="1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n-US" altLang="zh-CN" sz="3600" b="1" dirty="0" smtClean="0">
                <a:solidFill>
                  <a:schemeClr val="tx1"/>
                </a:solidFill>
              </a:rPr>
              <a:t>That </a:t>
            </a:r>
            <a:r>
              <a:rPr lang="en-US" altLang="zh-CN" sz="3600" b="1" dirty="0">
                <a:solidFill>
                  <a:schemeClr val="tx1"/>
                </a:solidFill>
              </a:rPr>
              <a:t>is why Scripture says: "God opposes the proud but gives grace to the humble."</a:t>
            </a:r>
          </a:p>
          <a:p>
            <a:pPr algn="l">
              <a:lnSpc>
                <a:spcPct val="110000"/>
              </a:lnSpc>
            </a:pPr>
            <a:endParaRPr lang="en-US" altLang="zh-CN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 smtClean="0">
                <a:solidFill>
                  <a:schemeClr val="tx1"/>
                </a:solidFill>
              </a:rPr>
              <a:t>【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約</a:t>
            </a:r>
            <a:r>
              <a:rPr lang="en-US" altLang="zh-CN" sz="3600" b="1" dirty="0" smtClean="0">
                <a:solidFill>
                  <a:schemeClr val="tx1"/>
                </a:solidFill>
              </a:rPr>
              <a:t>John </a:t>
            </a:r>
            <a:r>
              <a:rPr lang="en-US" altLang="zh-CN" sz="3600" b="1" dirty="0">
                <a:solidFill>
                  <a:schemeClr val="tx1"/>
                </a:solidFill>
              </a:rPr>
              <a:t>3</a:t>
            </a:r>
            <a:r>
              <a:rPr lang="zh-CN" altLang="en-US" sz="3600" b="1" dirty="0">
                <a:solidFill>
                  <a:schemeClr val="tx1"/>
                </a:solidFill>
              </a:rPr>
              <a:t>：</a:t>
            </a:r>
            <a:r>
              <a:rPr lang="en-US" altLang="zh-CN" sz="3600" b="1" dirty="0">
                <a:solidFill>
                  <a:schemeClr val="tx1"/>
                </a:solidFill>
              </a:rPr>
              <a:t>16】</a:t>
            </a:r>
          </a:p>
          <a:p>
            <a:pPr algn="l">
              <a:lnSpc>
                <a:spcPct val="110000"/>
              </a:lnSpc>
            </a:pPr>
            <a:r>
              <a:rPr lang="zh-CN" altLang="en-US" sz="3600" b="1" dirty="0" smtClean="0">
                <a:solidFill>
                  <a:schemeClr val="tx1"/>
                </a:solidFill>
              </a:rPr>
              <a:t>神愛世人，甚至將他的獨生子賜給他們，叫一切信他的，不至滅亡，反得永生。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 smtClean="0">
                <a:solidFill>
                  <a:schemeClr val="tx1"/>
                </a:solidFill>
              </a:rPr>
              <a:t>For </a:t>
            </a:r>
            <a:r>
              <a:rPr lang="en-US" altLang="zh-CN" sz="3600" b="1" dirty="0">
                <a:solidFill>
                  <a:schemeClr val="tx1"/>
                </a:solidFill>
              </a:rPr>
              <a:t>God so loved the world that he gave his one and only Son, that whoever believes in him shall not perish but have eternal life.</a:t>
            </a:r>
          </a:p>
          <a:p>
            <a:pPr algn="l">
              <a:lnSpc>
                <a:spcPct val="110000"/>
              </a:lnSpc>
            </a:pPr>
            <a:endParaRPr lang="en-US" altLang="zh-CN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1880" y="361261"/>
            <a:ext cx="5393702" cy="2347660"/>
          </a:xfrm>
        </p:spPr>
        <p:txBody>
          <a:bodyPr/>
          <a:lstStyle/>
          <a:p>
            <a:r>
              <a:rPr lang="en-US" altLang="zh-CN" sz="5400" dirty="0" smtClean="0">
                <a:latin typeface="Calibri" panose="020F0502020204030204" pitchFamily="34" charset="0"/>
              </a:rPr>
              <a:t>Candle Light</a:t>
            </a:r>
            <a:endParaRPr lang="zh-CN" altLang="zh-CN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760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6666"/>
      </a:accent1>
      <a:accent2>
        <a:srgbClr val="FF8585"/>
      </a:accent2>
      <a:accent3>
        <a:srgbClr val="AAAAAA"/>
      </a:accent3>
      <a:accent4>
        <a:srgbClr val="DADADA"/>
      </a:accent4>
      <a:accent5>
        <a:srgbClr val="FFB8B8"/>
      </a:accent5>
      <a:accent6>
        <a:srgbClr val="E77878"/>
      </a:accent6>
      <a:hlink>
        <a:srgbClr val="FFA4A4"/>
      </a:hlink>
      <a:folHlink>
        <a:srgbClr val="FFD1D1"/>
      </a:folHlink>
    </a:clrScheme>
    <a:fontScheme name="Office 主题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6666"/>
      </a:accent1>
      <a:accent2>
        <a:srgbClr val="FF8585"/>
      </a:accent2>
      <a:accent3>
        <a:srgbClr val="AAAAAA"/>
      </a:accent3>
      <a:accent4>
        <a:srgbClr val="DADADA"/>
      </a:accent4>
      <a:accent5>
        <a:srgbClr val="FFB8B8"/>
      </a:accent5>
      <a:accent6>
        <a:srgbClr val="E77878"/>
      </a:accent6>
      <a:hlink>
        <a:srgbClr val="FFA4A4"/>
      </a:hlink>
      <a:folHlink>
        <a:srgbClr val="FFD1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</TotalTime>
  <Words>712</Words>
  <Application>Microsoft Office PowerPoint</Application>
  <PresentationFormat>全屏显示(4:3)</PresentationFormat>
  <Paragraphs>50</Paragraphs>
  <Slides>13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新細明體</vt:lpstr>
      <vt:lpstr>宋体</vt:lpstr>
      <vt:lpstr>Arial</vt:lpstr>
      <vt:lpstr>Calibri</vt:lpstr>
      <vt:lpstr>Wingdings 3</vt:lpstr>
      <vt:lpstr>Office 主题</vt:lpstr>
      <vt:lpstr>1_Office 主题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Candle Light</vt:lpstr>
      <vt:lpstr>Silent Night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224</cp:revision>
  <dcterms:created xsi:type="dcterms:W3CDTF">2014-02-25T17:54:08Z</dcterms:created>
  <dcterms:modified xsi:type="dcterms:W3CDTF">2015-12-24T20:35:49Z</dcterms:modified>
</cp:coreProperties>
</file>