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84" r:id="rId1"/>
  </p:sldMasterIdLst>
  <p:notesMasterIdLst>
    <p:notesMasterId r:id="rId14"/>
  </p:notesMasterIdLst>
  <p:handoutMasterIdLst>
    <p:handoutMasterId r:id="rId15"/>
  </p:handoutMasterIdLst>
  <p:sldIdLst>
    <p:sldId id="5643" r:id="rId2"/>
    <p:sldId id="5695" r:id="rId3"/>
    <p:sldId id="5696" r:id="rId4"/>
    <p:sldId id="5697" r:id="rId5"/>
    <p:sldId id="5698" r:id="rId6"/>
    <p:sldId id="5699" r:id="rId7"/>
    <p:sldId id="5700" r:id="rId8"/>
    <p:sldId id="5701" r:id="rId9"/>
    <p:sldId id="5644" r:id="rId10"/>
    <p:sldId id="5645" r:id="rId11"/>
    <p:sldId id="5702" r:id="rId12"/>
    <p:sldId id="5625" r:id="rId13"/>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5274" autoAdjust="0"/>
    <p:restoredTop sz="94660"/>
  </p:normalViewPr>
  <p:slideViewPr>
    <p:cSldViewPr>
      <p:cViewPr varScale="1">
        <p:scale>
          <a:sx n="69" d="100"/>
          <a:sy n="69" d="100"/>
        </p:scale>
        <p:origin x="192"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45FF88A4-DA15-44AE-9ACB-2C0F00349ACB}" type="datetimeFigureOut">
              <a:rPr lang="zh-CN" altLang="en-US"/>
              <a:pPr>
                <a:defRPr/>
              </a:pPr>
              <a:t>2026/10/16</a:t>
            </a:fld>
            <a:endParaRPr lang="zh-CN" altLang="en-US" dirty="0"/>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7DFEFF22-6FBB-4B82-B223-80991887E2F0}" type="slidenum">
              <a:rPr lang="zh-CN" altLang="en-US"/>
              <a:pPr>
                <a:defRPr/>
              </a:pPr>
              <a:t>‹#›</a:t>
            </a:fld>
            <a:endParaRPr lang="zh-CN" altLang="en-US" dirty="0"/>
          </a:p>
        </p:txBody>
      </p:sp>
    </p:spTree>
    <p:extLst>
      <p:ext uri="{BB962C8B-B14F-4D97-AF65-F5344CB8AC3E}">
        <p14:creationId xmlns:p14="http://schemas.microsoft.com/office/powerpoint/2010/main" val="16283496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D825422E-ADD0-4F91-A41D-C1A34FECA782}" type="datetimeFigureOut">
              <a:rPr lang="zh-CN" altLang="en-US"/>
              <a:pPr>
                <a:defRPr/>
              </a:pPr>
              <a:t>2026/10/16</a:t>
            </a:fld>
            <a:endParaRPr lang="zh-CN" altLang="en-US" dirty="0"/>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zh-TW" altLang="en-US"/>
              <a:t>按一下此處編輯母版文本樣式</a:t>
            </a:r>
            <a:endParaRPr lang="zh-CN" altLang="en-US"/>
          </a:p>
          <a:p>
            <a:pPr lvl="1"/>
            <a:r>
              <a:rPr lang="zh-CN" altLang="en-US"/>
              <a:t>第二級</a:t>
            </a:r>
          </a:p>
          <a:p>
            <a:pPr lvl="2"/>
            <a:r>
              <a:rPr lang="zh-CN" altLang="en-US"/>
              <a:t>第三級</a:t>
            </a:r>
          </a:p>
          <a:p>
            <a:pPr lvl="3"/>
            <a:r>
              <a:rPr lang="zh-CN" altLang="en-US"/>
              <a:t>第四級</a:t>
            </a:r>
          </a:p>
          <a:p>
            <a:pPr lvl="4"/>
            <a:r>
              <a:rPr lang="zh-CN" altLang="en-US"/>
              <a:t>第五級</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7FB4920C-7358-4336-83CC-4FE3C101A02B}" type="slidenum">
              <a:rPr lang="zh-CN" altLang="en-US"/>
              <a:pPr>
                <a:defRPr/>
              </a:pPr>
              <a:t>‹#›</a:t>
            </a:fld>
            <a:endParaRPr lang="zh-CN" altLang="en-US" dirty="0"/>
          </a:p>
        </p:txBody>
      </p:sp>
    </p:spTree>
    <p:extLst>
      <p:ext uri="{BB962C8B-B14F-4D97-AF65-F5344CB8AC3E}">
        <p14:creationId xmlns:p14="http://schemas.microsoft.com/office/powerpoint/2010/main" val="113808568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pPr>
              <a:defRPr/>
            </a:pPr>
            <a:fld id="{7139B5F6-6126-490E-A5EC-A0B9504010A5}" type="datetimeFigureOut">
              <a:rPr lang="zh-CN" altLang="en-US" smtClean="0"/>
              <a:pPr>
                <a:defRPr/>
              </a:pPr>
              <a:t>2026/10/16</a:t>
            </a:fld>
            <a:endParaRPr lang="zh-CN" altLang="en-US" dirty="0"/>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9B65023B-6A3C-4EA3-AE66-5A6D6590E647}" type="slidenum">
              <a:rPr lang="zh-CN" altLang="en-US" smtClean="0"/>
              <a:pPr>
                <a:defRPr/>
              </a:pPr>
              <a:t>‹#›</a:t>
            </a:fld>
            <a:endParaRPr lang="zh-CN" altLang="en-US" dirty="0"/>
          </a:p>
        </p:txBody>
      </p:sp>
    </p:spTree>
    <p:extLst>
      <p:ext uri="{BB962C8B-B14F-4D97-AF65-F5344CB8AC3E}">
        <p14:creationId xmlns:p14="http://schemas.microsoft.com/office/powerpoint/2010/main" val="1154132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pPr>
              <a:defRPr/>
            </a:pPr>
            <a:fld id="{F0E26566-709C-466C-A58E-888040DB09C0}" type="datetimeFigureOut">
              <a:rPr lang="zh-CN" altLang="en-US" smtClean="0"/>
              <a:pPr>
                <a:defRPr/>
              </a:pPr>
              <a:t>2026/10/16</a:t>
            </a:fld>
            <a:endParaRPr lang="zh-CN" altLang="en-US" dirty="0"/>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656D1800-9FCF-4317-920B-EE4D25C28943}" type="slidenum">
              <a:rPr lang="zh-CN" altLang="en-US" smtClean="0"/>
              <a:pPr>
                <a:defRPr/>
              </a:pPr>
              <a:t>‹#›</a:t>
            </a:fld>
            <a:endParaRPr lang="zh-CN" altLang="en-US" dirty="0"/>
          </a:p>
        </p:txBody>
      </p:sp>
    </p:spTree>
    <p:extLst>
      <p:ext uri="{BB962C8B-B14F-4D97-AF65-F5344CB8AC3E}">
        <p14:creationId xmlns:p14="http://schemas.microsoft.com/office/powerpoint/2010/main" val="20503427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pPr>
              <a:defRPr/>
            </a:pPr>
            <a:fld id="{086BCFBF-7E71-447B-87B1-D232EB2FAD6B}" type="datetimeFigureOut">
              <a:rPr lang="zh-CN" altLang="en-US" smtClean="0"/>
              <a:pPr>
                <a:defRPr/>
              </a:pPr>
              <a:t>2026/10/16</a:t>
            </a:fld>
            <a:endParaRPr lang="zh-CN" altLang="en-US" dirty="0"/>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7EEC1C10-A0E9-48D0-8E46-CD6986F599C9}" type="slidenum">
              <a:rPr lang="zh-CN" altLang="en-US" smtClean="0"/>
              <a:pPr>
                <a:defRPr/>
              </a:pPr>
              <a:t>‹#›</a:t>
            </a:fld>
            <a:endParaRPr lang="zh-CN" altLang="en-US" dirty="0"/>
          </a:p>
        </p:txBody>
      </p:sp>
    </p:spTree>
    <p:extLst>
      <p:ext uri="{BB962C8B-B14F-4D97-AF65-F5344CB8AC3E}">
        <p14:creationId xmlns:p14="http://schemas.microsoft.com/office/powerpoint/2010/main" val="30542545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pPr>
              <a:defRPr/>
            </a:pPr>
            <a:fld id="{C4DFE745-25E9-41AF-92A2-C5E6FFDD60E1}" type="datetimeFigureOut">
              <a:rPr lang="zh-CN" altLang="en-US" smtClean="0"/>
              <a:pPr>
                <a:defRPr/>
              </a:pPr>
              <a:t>2026/10/16</a:t>
            </a:fld>
            <a:endParaRPr lang="zh-CN" altLang="en-US" dirty="0"/>
          </a:p>
        </p:txBody>
      </p:sp>
      <p:sp>
        <p:nvSpPr>
          <p:cNvPr id="6" name="Footer Placeholder 5"/>
          <p:cNvSpPr>
            <a:spLocks noGrp="1"/>
          </p:cNvSpPr>
          <p:nvPr>
            <p:ph type="ftr" sz="quarter" idx="11"/>
          </p:nvPr>
        </p:nvSpPr>
        <p:spPr/>
        <p:txBody>
          <a:bodyPr/>
          <a:lstStyle/>
          <a:p>
            <a:pPr>
              <a:defRPr/>
            </a:pPr>
            <a:endParaRPr lang="zh-CN" altLang="en-US"/>
          </a:p>
        </p:txBody>
      </p:sp>
      <p:sp>
        <p:nvSpPr>
          <p:cNvPr id="7" name="Slide Number Placeholder 6"/>
          <p:cNvSpPr>
            <a:spLocks noGrp="1"/>
          </p:cNvSpPr>
          <p:nvPr>
            <p:ph type="sldNum" sz="quarter" idx="12"/>
          </p:nvPr>
        </p:nvSpPr>
        <p:spPr/>
        <p:txBody>
          <a:bodyPr/>
          <a:lstStyle/>
          <a:p>
            <a:pPr>
              <a:defRPr/>
            </a:pPr>
            <a:fld id="{13E18E86-74EB-473B-91FB-AE4B23832EE1}" type="slidenum">
              <a:rPr lang="zh-CN" altLang="en-US" smtClean="0"/>
              <a:pPr>
                <a:defRPr/>
              </a:pPr>
              <a:t>‹#›</a:t>
            </a:fld>
            <a:endParaRPr lang="zh-CN" altLang="en-US" dirty="0"/>
          </a:p>
        </p:txBody>
      </p:sp>
    </p:spTree>
    <p:extLst>
      <p:ext uri="{BB962C8B-B14F-4D97-AF65-F5344CB8AC3E}">
        <p14:creationId xmlns:p14="http://schemas.microsoft.com/office/powerpoint/2010/main" val="21843648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629842" y="2505075"/>
            <a:ext cx="3868340"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4629150" y="2505075"/>
            <a:ext cx="3887391"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pPr>
              <a:defRPr/>
            </a:pPr>
            <a:fld id="{7AA40F68-E40F-4345-9A9A-3DD81DE60C73}" type="datetimeFigureOut">
              <a:rPr lang="zh-CN" altLang="en-US" smtClean="0"/>
              <a:pPr>
                <a:defRPr/>
              </a:pPr>
              <a:t>2026/10/16</a:t>
            </a:fld>
            <a:endParaRPr lang="zh-CN" altLang="en-US" dirty="0"/>
          </a:p>
        </p:txBody>
      </p:sp>
      <p:sp>
        <p:nvSpPr>
          <p:cNvPr id="8" name="Footer Placeholder 7"/>
          <p:cNvSpPr>
            <a:spLocks noGrp="1"/>
          </p:cNvSpPr>
          <p:nvPr>
            <p:ph type="ftr" sz="quarter" idx="11"/>
          </p:nvPr>
        </p:nvSpPr>
        <p:spPr/>
        <p:txBody>
          <a:bodyPr/>
          <a:lstStyle/>
          <a:p>
            <a:pPr>
              <a:defRPr/>
            </a:pPr>
            <a:endParaRPr lang="zh-CN" altLang="en-US"/>
          </a:p>
        </p:txBody>
      </p:sp>
      <p:sp>
        <p:nvSpPr>
          <p:cNvPr id="9" name="Slide Number Placeholder 8"/>
          <p:cNvSpPr>
            <a:spLocks noGrp="1"/>
          </p:cNvSpPr>
          <p:nvPr>
            <p:ph type="sldNum" sz="quarter" idx="12"/>
          </p:nvPr>
        </p:nvSpPr>
        <p:spPr/>
        <p:txBody>
          <a:bodyPr/>
          <a:lstStyle/>
          <a:p>
            <a:pPr>
              <a:defRPr/>
            </a:pPr>
            <a:fld id="{06416818-4404-48B1-B5E7-E8B275A34C49}" type="slidenum">
              <a:rPr lang="zh-CN" altLang="en-US" smtClean="0"/>
              <a:pPr>
                <a:defRPr/>
              </a:pPr>
              <a:t>‹#›</a:t>
            </a:fld>
            <a:endParaRPr lang="zh-CN" altLang="en-US" dirty="0"/>
          </a:p>
        </p:txBody>
      </p:sp>
    </p:spTree>
    <p:extLst>
      <p:ext uri="{BB962C8B-B14F-4D97-AF65-F5344CB8AC3E}">
        <p14:creationId xmlns:p14="http://schemas.microsoft.com/office/powerpoint/2010/main" val="23163434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pPr>
              <a:defRPr/>
            </a:pPr>
            <a:fld id="{4A8EBF2B-C289-4CAE-9C5A-9C852E19519D}" type="datetimeFigureOut">
              <a:rPr lang="zh-CN" altLang="en-US" smtClean="0"/>
              <a:pPr>
                <a:defRPr/>
              </a:pPr>
              <a:t>2026/10/16</a:t>
            </a:fld>
            <a:endParaRPr lang="zh-CN" altLang="en-US" dirty="0"/>
          </a:p>
        </p:txBody>
      </p:sp>
      <p:sp>
        <p:nvSpPr>
          <p:cNvPr id="4" name="Footer Placeholder 3"/>
          <p:cNvSpPr>
            <a:spLocks noGrp="1"/>
          </p:cNvSpPr>
          <p:nvPr>
            <p:ph type="ftr" sz="quarter" idx="11"/>
          </p:nvPr>
        </p:nvSpPr>
        <p:spPr/>
        <p:txBody>
          <a:bodyPr/>
          <a:lstStyle/>
          <a:p>
            <a:pPr>
              <a:defRPr/>
            </a:pPr>
            <a:endParaRPr lang="zh-CN" altLang="en-US"/>
          </a:p>
        </p:txBody>
      </p:sp>
      <p:sp>
        <p:nvSpPr>
          <p:cNvPr id="5" name="Slide Number Placeholder 4"/>
          <p:cNvSpPr>
            <a:spLocks noGrp="1"/>
          </p:cNvSpPr>
          <p:nvPr>
            <p:ph type="sldNum" sz="quarter" idx="12"/>
          </p:nvPr>
        </p:nvSpPr>
        <p:spPr/>
        <p:txBody>
          <a:bodyPr/>
          <a:lstStyle/>
          <a:p>
            <a:pPr>
              <a:defRPr/>
            </a:pPr>
            <a:fld id="{66CA6B60-DC72-4131-94D4-FD3CAE94C680}" type="slidenum">
              <a:rPr lang="zh-CN" altLang="en-US" smtClean="0"/>
              <a:pPr>
                <a:defRPr/>
              </a:pPr>
              <a:t>‹#›</a:t>
            </a:fld>
            <a:endParaRPr lang="zh-CN" altLang="en-US" dirty="0"/>
          </a:p>
        </p:txBody>
      </p:sp>
    </p:spTree>
    <p:extLst>
      <p:ext uri="{BB962C8B-B14F-4D97-AF65-F5344CB8AC3E}">
        <p14:creationId xmlns:p14="http://schemas.microsoft.com/office/powerpoint/2010/main" val="4719246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10755167-7E1B-4E1E-BC04-503C5BF8BA2C}" type="datetimeFigureOut">
              <a:rPr lang="zh-CN" altLang="en-US" smtClean="0"/>
              <a:pPr>
                <a:defRPr/>
              </a:pPr>
              <a:t>2026/10/16</a:t>
            </a:fld>
            <a:endParaRPr lang="zh-CN" altLang="en-US" dirty="0"/>
          </a:p>
        </p:txBody>
      </p:sp>
      <p:sp>
        <p:nvSpPr>
          <p:cNvPr id="3" name="Footer Placeholder 2"/>
          <p:cNvSpPr>
            <a:spLocks noGrp="1"/>
          </p:cNvSpPr>
          <p:nvPr>
            <p:ph type="ftr" sz="quarter" idx="11"/>
          </p:nvPr>
        </p:nvSpPr>
        <p:spPr/>
        <p:txBody>
          <a:bodyPr/>
          <a:lstStyle/>
          <a:p>
            <a:pPr>
              <a:defRPr/>
            </a:pPr>
            <a:endParaRPr lang="zh-CN" altLang="en-US"/>
          </a:p>
        </p:txBody>
      </p:sp>
      <p:sp>
        <p:nvSpPr>
          <p:cNvPr id="4" name="Slide Number Placeholder 3"/>
          <p:cNvSpPr>
            <a:spLocks noGrp="1"/>
          </p:cNvSpPr>
          <p:nvPr>
            <p:ph type="sldNum" sz="quarter" idx="12"/>
          </p:nvPr>
        </p:nvSpPr>
        <p:spPr/>
        <p:txBody>
          <a:bodyPr/>
          <a:lstStyle/>
          <a:p>
            <a:pPr>
              <a:defRPr/>
            </a:pPr>
            <a:fld id="{DDA7F80B-CD6D-4911-8D5B-0E6E070FBD9E}" type="slidenum">
              <a:rPr lang="zh-CN" altLang="en-US" smtClean="0"/>
              <a:pPr>
                <a:defRPr/>
              </a:pPr>
              <a:t>‹#›</a:t>
            </a:fld>
            <a:endParaRPr lang="zh-CN" altLang="en-US" dirty="0"/>
          </a:p>
        </p:txBody>
      </p:sp>
    </p:spTree>
    <p:extLst>
      <p:ext uri="{BB962C8B-B14F-4D97-AF65-F5344CB8AC3E}">
        <p14:creationId xmlns:p14="http://schemas.microsoft.com/office/powerpoint/2010/main" val="977898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pPr>
              <a:defRPr/>
            </a:pPr>
            <a:fld id="{A3417081-F110-4DC0-8744-20C5B5A16697}" type="datetimeFigureOut">
              <a:rPr lang="zh-CN" altLang="en-US" smtClean="0"/>
              <a:pPr>
                <a:defRPr/>
              </a:pPr>
              <a:t>2026/10/16</a:t>
            </a:fld>
            <a:endParaRPr lang="zh-CN" altLang="en-US" dirty="0"/>
          </a:p>
        </p:txBody>
      </p:sp>
      <p:sp>
        <p:nvSpPr>
          <p:cNvPr id="6" name="Footer Placeholder 5"/>
          <p:cNvSpPr>
            <a:spLocks noGrp="1"/>
          </p:cNvSpPr>
          <p:nvPr>
            <p:ph type="ftr" sz="quarter" idx="11"/>
          </p:nvPr>
        </p:nvSpPr>
        <p:spPr/>
        <p:txBody>
          <a:bodyPr/>
          <a:lstStyle/>
          <a:p>
            <a:pPr>
              <a:defRPr/>
            </a:pPr>
            <a:endParaRPr lang="zh-CN" altLang="en-US"/>
          </a:p>
        </p:txBody>
      </p:sp>
      <p:sp>
        <p:nvSpPr>
          <p:cNvPr id="7" name="Slide Number Placeholder 6"/>
          <p:cNvSpPr>
            <a:spLocks noGrp="1"/>
          </p:cNvSpPr>
          <p:nvPr>
            <p:ph type="sldNum" sz="quarter" idx="12"/>
          </p:nvPr>
        </p:nvSpPr>
        <p:spPr/>
        <p:txBody>
          <a:bodyPr/>
          <a:lstStyle/>
          <a:p>
            <a:pPr>
              <a:defRPr/>
            </a:pPr>
            <a:fld id="{84D4A510-9858-4138-9E0E-74180DAEC5EC}" type="slidenum">
              <a:rPr lang="zh-CN" altLang="en-US" smtClean="0"/>
              <a:pPr>
                <a:defRPr/>
              </a:pPr>
              <a:t>‹#›</a:t>
            </a:fld>
            <a:endParaRPr lang="zh-CN" altLang="en-US" dirty="0"/>
          </a:p>
        </p:txBody>
      </p:sp>
    </p:spTree>
    <p:extLst>
      <p:ext uri="{BB962C8B-B14F-4D97-AF65-F5344CB8AC3E}">
        <p14:creationId xmlns:p14="http://schemas.microsoft.com/office/powerpoint/2010/main" val="18360934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pPr>
              <a:defRPr/>
            </a:pPr>
            <a:fld id="{F5439424-2F4D-4107-8821-7DAB63618D84}" type="datetimeFigureOut">
              <a:rPr lang="zh-CN" altLang="en-US" smtClean="0"/>
              <a:pPr>
                <a:defRPr/>
              </a:pPr>
              <a:t>2026/10/16</a:t>
            </a:fld>
            <a:endParaRPr lang="zh-CN" altLang="en-US" dirty="0"/>
          </a:p>
        </p:txBody>
      </p:sp>
      <p:sp>
        <p:nvSpPr>
          <p:cNvPr id="6" name="Footer Placeholder 5"/>
          <p:cNvSpPr>
            <a:spLocks noGrp="1"/>
          </p:cNvSpPr>
          <p:nvPr>
            <p:ph type="ftr" sz="quarter" idx="11"/>
          </p:nvPr>
        </p:nvSpPr>
        <p:spPr/>
        <p:txBody>
          <a:bodyPr/>
          <a:lstStyle/>
          <a:p>
            <a:pPr>
              <a:defRPr/>
            </a:pPr>
            <a:endParaRPr lang="zh-CN" altLang="en-US"/>
          </a:p>
        </p:txBody>
      </p:sp>
      <p:sp>
        <p:nvSpPr>
          <p:cNvPr id="7" name="Slide Number Placeholder 6"/>
          <p:cNvSpPr>
            <a:spLocks noGrp="1"/>
          </p:cNvSpPr>
          <p:nvPr>
            <p:ph type="sldNum" sz="quarter" idx="12"/>
          </p:nvPr>
        </p:nvSpPr>
        <p:spPr/>
        <p:txBody>
          <a:bodyPr/>
          <a:lstStyle/>
          <a:p>
            <a:pPr>
              <a:defRPr/>
            </a:pPr>
            <a:fld id="{01BA6713-7E43-4DA7-88F4-4DB161994D6B}" type="slidenum">
              <a:rPr lang="zh-CN" altLang="en-US" smtClean="0"/>
              <a:pPr>
                <a:defRPr/>
              </a:pPr>
              <a:t>‹#›</a:t>
            </a:fld>
            <a:endParaRPr lang="zh-CN" altLang="en-US" dirty="0"/>
          </a:p>
        </p:txBody>
      </p:sp>
    </p:spTree>
    <p:extLst>
      <p:ext uri="{BB962C8B-B14F-4D97-AF65-F5344CB8AC3E}">
        <p14:creationId xmlns:p14="http://schemas.microsoft.com/office/powerpoint/2010/main" val="35317488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pPr>
              <a:defRPr/>
            </a:pPr>
            <a:fld id="{F4090D6E-9A13-4644-A4C1-22BE64C39E05}" type="datetimeFigureOut">
              <a:rPr lang="zh-CN" altLang="en-US" smtClean="0"/>
              <a:pPr>
                <a:defRPr/>
              </a:pPr>
              <a:t>2026/10/16</a:t>
            </a:fld>
            <a:endParaRPr lang="zh-CN" altLang="en-US" dirty="0"/>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28684164-7E1A-40D4-8814-0A5BCF4E4CD3}" type="slidenum">
              <a:rPr lang="zh-CN" altLang="en-US" smtClean="0"/>
              <a:pPr>
                <a:defRPr/>
              </a:pPr>
              <a:t>‹#›</a:t>
            </a:fld>
            <a:endParaRPr lang="zh-CN" altLang="en-US" dirty="0"/>
          </a:p>
        </p:txBody>
      </p:sp>
    </p:spTree>
    <p:extLst>
      <p:ext uri="{BB962C8B-B14F-4D97-AF65-F5344CB8AC3E}">
        <p14:creationId xmlns:p14="http://schemas.microsoft.com/office/powerpoint/2010/main" val="41484227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pPr>
              <a:defRPr/>
            </a:pPr>
            <a:fld id="{DC8889E9-B0E2-4B6A-A1AD-98D2F671A2DE}" type="datetimeFigureOut">
              <a:rPr lang="zh-CN" altLang="en-US" smtClean="0"/>
              <a:pPr>
                <a:defRPr/>
              </a:pPr>
              <a:t>2026/10/16</a:t>
            </a:fld>
            <a:endParaRPr lang="zh-CN" altLang="en-US" dirty="0"/>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pPr>
              <a:defRPr/>
            </a:pPr>
            <a:fld id="{87A43B09-A43D-4AD2-9451-1A5F8B21256B}" type="slidenum">
              <a:rPr lang="zh-CN" altLang="en-US" smtClean="0"/>
              <a:pPr>
                <a:defRPr/>
              </a:pPr>
              <a:t>‹#›</a:t>
            </a:fld>
            <a:endParaRPr lang="zh-CN" altLang="en-US" dirty="0"/>
          </a:p>
        </p:txBody>
      </p:sp>
    </p:spTree>
    <p:extLst>
      <p:ext uri="{BB962C8B-B14F-4D97-AF65-F5344CB8AC3E}">
        <p14:creationId xmlns:p14="http://schemas.microsoft.com/office/powerpoint/2010/main" val="37211284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5">
                <a:lumMod val="50000"/>
              </a:schemeClr>
            </a:gs>
            <a:gs pos="48000">
              <a:schemeClr val="accent5">
                <a:lumMod val="50000"/>
              </a:schemeClr>
            </a:gs>
            <a:gs pos="69000">
              <a:schemeClr val="accent5">
                <a:lumMod val="50000"/>
              </a:schemeClr>
            </a:gs>
            <a:gs pos="97000">
              <a:schemeClr val="accent5">
                <a:lumMod val="50000"/>
              </a:schemeClr>
            </a:gs>
          </a:gsLst>
          <a:lin ang="27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DC8889E9-B0E2-4B6A-A1AD-98D2F671A2DE}" type="datetimeFigureOut">
              <a:rPr lang="zh-CN" altLang="en-US" smtClean="0"/>
              <a:pPr>
                <a:defRPr/>
              </a:pPr>
              <a:t>2026/10/16</a:t>
            </a:fld>
            <a:endParaRPr lang="zh-CN" alt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zh-CN"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87A43B09-A43D-4AD2-9451-1A5F8B21256B}" type="slidenum">
              <a:rPr lang="zh-CN" altLang="en-US" smtClean="0"/>
              <a:pPr>
                <a:defRPr/>
              </a:pPr>
              <a:t>‹#›</a:t>
            </a:fld>
            <a:endParaRPr lang="zh-CN" altLang="en-US" dirty="0"/>
          </a:p>
        </p:txBody>
      </p:sp>
    </p:spTree>
    <p:extLst>
      <p:ext uri="{BB962C8B-B14F-4D97-AF65-F5344CB8AC3E}">
        <p14:creationId xmlns:p14="http://schemas.microsoft.com/office/powerpoint/2010/main" val="1688335863"/>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12000"/>
              </a:lnSpc>
              <a:buNone/>
            </a:pP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a:t>
            </a:r>
            <a:r>
              <a:rPr lang="zh-CN" altLang="en-US" sz="3200" b="1" u="sng"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历代志上</a:t>
            </a:r>
            <a:r>
              <a:rPr lang="zh-CN" altLang="en-US" sz="3200" b="1" u="sng"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1 </a:t>
            </a:r>
            <a:r>
              <a:rPr lang="en-US" altLang="zh-CN" sz="3200" b="1" u="sng" kern="100" dirty="0" err="1">
                <a:latin typeface="微软雅黑" panose="020B0503020204020204" pitchFamily="34" charset="-122"/>
                <a:ea typeface="微软雅黑" panose="020B0503020204020204" pitchFamily="34" charset="-122"/>
                <a:cs typeface="Calibri" panose="020F0502020204030204" pitchFamily="34" charset="0"/>
              </a:rPr>
              <a:t>Chr</a:t>
            </a: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 13:1-14】</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1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大卫与千夫长、百夫长，就是一切首领商议。</a:t>
            </a:r>
            <a:endPar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Then David consulted with the captains of thousands and hundreds, and with every leader.</a:t>
            </a:r>
          </a:p>
        </p:txBody>
      </p:sp>
    </p:spTree>
    <p:extLst>
      <p:ext uri="{BB962C8B-B14F-4D97-AF65-F5344CB8AC3E}">
        <p14:creationId xmlns:p14="http://schemas.microsoft.com/office/powerpoint/2010/main" val="7337350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12000"/>
              </a:lnSpc>
              <a:buNone/>
            </a:pP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a:t>
            </a:r>
            <a:r>
              <a:rPr lang="zh-CN" altLang="en-US" sz="3200" b="1" u="sng"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历代志上</a:t>
            </a:r>
            <a:r>
              <a:rPr lang="zh-CN" altLang="en-US" sz="3200" b="1" u="sng"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1 </a:t>
            </a:r>
            <a:r>
              <a:rPr lang="en-US" altLang="zh-CN" sz="3200" b="1" u="sng" kern="100" dirty="0" err="1">
                <a:latin typeface="微软雅黑" panose="020B0503020204020204" pitchFamily="34" charset="-122"/>
                <a:ea typeface="微软雅黑" panose="020B0503020204020204" pitchFamily="34" charset="-122"/>
                <a:cs typeface="Calibri" panose="020F0502020204030204" pitchFamily="34" charset="0"/>
              </a:rPr>
              <a:t>Chr</a:t>
            </a: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 13:1-14】</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2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大卫对以色列全会众说：“你们若以为美，见这事是出于耶和华我们的　神，我们就差遣人走遍以色列地，见我们未来的弟兄，又见住在有郊野之城的祭司利未人，使他们都到这里来聚集。</a:t>
            </a:r>
            <a:endPar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00000"/>
              </a:lnSpc>
              <a:buNone/>
            </a:pP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And David said to all the assembly of Israel, “If it seems good to you, and if it is of the Lord our God, let us send out to our brethren everywhere who are left in all the land of Israel, and with them to the priests and Levites who are in their cities and their common-lands, that they may gather together to us;</a:t>
            </a:r>
          </a:p>
        </p:txBody>
      </p:sp>
    </p:spTree>
    <p:extLst>
      <p:ext uri="{BB962C8B-B14F-4D97-AF65-F5344CB8AC3E}">
        <p14:creationId xmlns:p14="http://schemas.microsoft.com/office/powerpoint/2010/main" val="39679970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12000"/>
              </a:lnSpc>
              <a:buNone/>
            </a:pP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a:t>
            </a:r>
            <a:r>
              <a:rPr lang="zh-CN" altLang="en-US" sz="3200" b="1" u="sng"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历代志上</a:t>
            </a:r>
            <a:r>
              <a:rPr lang="zh-CN" altLang="en-US" sz="3200" b="1" u="sng"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1 </a:t>
            </a:r>
            <a:r>
              <a:rPr lang="en-US" altLang="zh-CN" sz="3200" b="1" u="sng" kern="100" dirty="0" err="1">
                <a:latin typeface="微软雅黑" panose="020B0503020204020204" pitchFamily="34" charset="-122"/>
                <a:ea typeface="微软雅黑" panose="020B0503020204020204" pitchFamily="34" charset="-122"/>
                <a:cs typeface="Calibri" panose="020F0502020204030204" pitchFamily="34" charset="0"/>
              </a:rPr>
              <a:t>Chr</a:t>
            </a: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 13:1-14】</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3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我们要把　神的约柜运到我们这里来，因为在扫罗年间，我们没有在约柜前求问　神。” </a:t>
            </a:r>
            <a:endPar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and let us bring the ark of our God back to us, for we have not inquired at it since the days of Saul.”</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4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全会众都说：“可以如此行，这事在众民眼中都看为好。” </a:t>
            </a:r>
            <a:endPar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Then all the assembly said that they would do so, for the thing was right in the eyes of all the people.</a:t>
            </a:r>
          </a:p>
        </p:txBody>
      </p:sp>
    </p:spTree>
    <p:extLst>
      <p:ext uri="{BB962C8B-B14F-4D97-AF65-F5344CB8AC3E}">
        <p14:creationId xmlns:p14="http://schemas.microsoft.com/office/powerpoint/2010/main" val="39679970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12000"/>
              </a:lnSpc>
              <a:buNone/>
            </a:pP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a:t>
            </a:r>
            <a:r>
              <a:rPr lang="zh-CN" altLang="en-US" sz="3200" b="1" u="sng"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历代志上</a:t>
            </a:r>
            <a:r>
              <a:rPr lang="zh-CN" altLang="en-US" sz="3200" b="1" u="sng"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1 </a:t>
            </a:r>
            <a:r>
              <a:rPr lang="en-US" altLang="zh-CN" sz="3200" b="1" u="sng" kern="100" dirty="0" err="1">
                <a:latin typeface="微软雅黑" panose="020B0503020204020204" pitchFamily="34" charset="-122"/>
                <a:ea typeface="微软雅黑" panose="020B0503020204020204" pitchFamily="34" charset="-122"/>
                <a:cs typeface="Calibri" panose="020F0502020204030204" pitchFamily="34" charset="0"/>
              </a:rPr>
              <a:t>Chr</a:t>
            </a: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 13:1-14】</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5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于是，大卫将以色列人从埃及的西曷河直到哈马口都招聚了来，要从基列耶琳将　神的约柜运来。</a:t>
            </a:r>
            <a:endPar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00000"/>
              </a:lnSpc>
              <a:buNone/>
            </a:pPr>
            <a:r>
              <a:rPr lang="en-US" altLang="zh-CN" b="1" kern="100" dirty="0">
                <a:latin typeface="微软雅黑" panose="020B0503020204020204" pitchFamily="34" charset="-122"/>
                <a:ea typeface="微软雅黑" panose="020B0503020204020204" pitchFamily="34" charset="-122"/>
                <a:cs typeface="Calibri" panose="020F0502020204030204" pitchFamily="34" charset="0"/>
              </a:rPr>
              <a:t>So David gathered all Israel together, from </a:t>
            </a:r>
            <a:r>
              <a:rPr lang="en-US" altLang="zh-CN" b="1" kern="100" dirty="0" err="1">
                <a:latin typeface="微软雅黑" panose="020B0503020204020204" pitchFamily="34" charset="-122"/>
                <a:ea typeface="微软雅黑" panose="020B0503020204020204" pitchFamily="34" charset="-122"/>
                <a:cs typeface="Calibri" panose="020F0502020204030204" pitchFamily="34" charset="0"/>
              </a:rPr>
              <a:t>Shihor</a:t>
            </a:r>
            <a:r>
              <a:rPr lang="en-US" altLang="zh-CN" b="1" kern="100" dirty="0">
                <a:latin typeface="微软雅黑" panose="020B0503020204020204" pitchFamily="34" charset="-122"/>
                <a:ea typeface="微软雅黑" panose="020B0503020204020204" pitchFamily="34" charset="-122"/>
                <a:cs typeface="Calibri" panose="020F0502020204030204" pitchFamily="34" charset="0"/>
              </a:rPr>
              <a:t> in Egypt to as far as the entrance of </a:t>
            </a:r>
            <a:r>
              <a:rPr lang="en-US" altLang="zh-CN" b="1" kern="100" dirty="0" err="1">
                <a:latin typeface="微软雅黑" panose="020B0503020204020204" pitchFamily="34" charset="-122"/>
                <a:ea typeface="微软雅黑" panose="020B0503020204020204" pitchFamily="34" charset="-122"/>
                <a:cs typeface="Calibri" panose="020F0502020204030204" pitchFamily="34" charset="0"/>
              </a:rPr>
              <a:t>Hamath</a:t>
            </a:r>
            <a:r>
              <a:rPr lang="en-US" altLang="zh-CN" b="1" kern="100" dirty="0">
                <a:latin typeface="微软雅黑" panose="020B0503020204020204" pitchFamily="34" charset="-122"/>
                <a:ea typeface="微软雅黑" panose="020B0503020204020204" pitchFamily="34" charset="-122"/>
                <a:cs typeface="Calibri" panose="020F0502020204030204" pitchFamily="34" charset="0"/>
              </a:rPr>
              <a:t>, to bring the ark of God from </a:t>
            </a:r>
            <a:r>
              <a:rPr lang="en-US" altLang="zh-CN" b="1" kern="100" dirty="0" err="1">
                <a:latin typeface="微软雅黑" panose="020B0503020204020204" pitchFamily="34" charset="-122"/>
                <a:ea typeface="微软雅黑" panose="020B0503020204020204" pitchFamily="34" charset="-122"/>
                <a:cs typeface="Calibri" panose="020F0502020204030204" pitchFamily="34" charset="0"/>
              </a:rPr>
              <a:t>Kirjath</a:t>
            </a:r>
            <a:r>
              <a:rPr lang="en-US" altLang="zh-CN" b="1"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b="1" kern="100" dirty="0" err="1">
                <a:latin typeface="微软雅黑" panose="020B0503020204020204" pitchFamily="34" charset="-122"/>
                <a:ea typeface="微软雅黑" panose="020B0503020204020204" pitchFamily="34" charset="-122"/>
                <a:cs typeface="Calibri" panose="020F0502020204030204" pitchFamily="34" charset="0"/>
              </a:rPr>
              <a:t>Jearim</a:t>
            </a:r>
            <a:r>
              <a:rPr lang="en-US" altLang="zh-CN" b="1" kern="100" dirty="0">
                <a:latin typeface="微软雅黑" panose="020B0503020204020204" pitchFamily="34" charset="-122"/>
                <a:ea typeface="微软雅黑" panose="020B0503020204020204" pitchFamily="34" charset="-122"/>
                <a:cs typeface="Calibri" panose="020F0502020204030204" pitchFamily="34" charset="0"/>
              </a:rPr>
              <a:t>.</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6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大卫率领以色列众人上到巴拉，就是属犹大的基列耶琳，要从那里将约柜运来。这约柜就是坐在二基路伯上、耶和华　神留名的约柜。</a:t>
            </a:r>
            <a:r>
              <a:rPr lang="en-US" altLang="zh-CN" b="1" kern="100" dirty="0">
                <a:latin typeface="微软雅黑" panose="020B0503020204020204" pitchFamily="34" charset="-122"/>
                <a:ea typeface="微软雅黑" panose="020B0503020204020204" pitchFamily="34" charset="-122"/>
                <a:cs typeface="Calibri" panose="020F0502020204030204" pitchFamily="34" charset="0"/>
              </a:rPr>
              <a:t>And David and all Israel went up to </a:t>
            </a:r>
            <a:r>
              <a:rPr lang="en-US" altLang="zh-CN" b="1" kern="100" dirty="0" err="1">
                <a:latin typeface="微软雅黑" panose="020B0503020204020204" pitchFamily="34" charset="-122"/>
                <a:ea typeface="微软雅黑" panose="020B0503020204020204" pitchFamily="34" charset="-122"/>
                <a:cs typeface="Calibri" panose="020F0502020204030204" pitchFamily="34" charset="0"/>
              </a:rPr>
              <a:t>Baalah</a:t>
            </a:r>
            <a:r>
              <a:rPr lang="en-US" altLang="zh-CN" b="1" kern="100" dirty="0">
                <a:latin typeface="微软雅黑" panose="020B0503020204020204" pitchFamily="34" charset="-122"/>
                <a:ea typeface="微软雅黑" panose="020B0503020204020204" pitchFamily="34" charset="-122"/>
                <a:cs typeface="Calibri" panose="020F0502020204030204" pitchFamily="34" charset="0"/>
              </a:rPr>
              <a:t>, to </a:t>
            </a:r>
            <a:r>
              <a:rPr lang="en-US" altLang="zh-CN" b="1" kern="100" dirty="0" err="1">
                <a:latin typeface="微软雅黑" panose="020B0503020204020204" pitchFamily="34" charset="-122"/>
                <a:ea typeface="微软雅黑" panose="020B0503020204020204" pitchFamily="34" charset="-122"/>
                <a:cs typeface="Calibri" panose="020F0502020204030204" pitchFamily="34" charset="0"/>
              </a:rPr>
              <a:t>Kirjath</a:t>
            </a:r>
            <a:r>
              <a:rPr lang="en-US" altLang="zh-CN" b="1"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b="1" kern="100" dirty="0" err="1">
                <a:latin typeface="微软雅黑" panose="020B0503020204020204" pitchFamily="34" charset="-122"/>
                <a:ea typeface="微软雅黑" panose="020B0503020204020204" pitchFamily="34" charset="-122"/>
                <a:cs typeface="Calibri" panose="020F0502020204030204" pitchFamily="34" charset="0"/>
              </a:rPr>
              <a:t>Jearim</a:t>
            </a:r>
            <a:r>
              <a:rPr lang="en-US" altLang="zh-CN" b="1" kern="100" dirty="0">
                <a:latin typeface="微软雅黑" panose="020B0503020204020204" pitchFamily="34" charset="-122"/>
                <a:ea typeface="微软雅黑" panose="020B0503020204020204" pitchFamily="34" charset="-122"/>
                <a:cs typeface="Calibri" panose="020F0502020204030204" pitchFamily="34" charset="0"/>
              </a:rPr>
              <a:t>, which belonged to Judah, to bring up from there the ark of God the Lord, who dwells between the cherubim, where His name is proclaimed.</a:t>
            </a:r>
          </a:p>
        </p:txBody>
      </p:sp>
    </p:spTree>
    <p:extLst>
      <p:ext uri="{BB962C8B-B14F-4D97-AF65-F5344CB8AC3E}">
        <p14:creationId xmlns:p14="http://schemas.microsoft.com/office/powerpoint/2010/main" val="39679970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12000"/>
              </a:lnSpc>
              <a:buNone/>
            </a:pP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a:t>
            </a:r>
            <a:r>
              <a:rPr lang="zh-CN" altLang="en-US" sz="3200" b="1" u="sng"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历代志上</a:t>
            </a:r>
            <a:r>
              <a:rPr lang="zh-CN" altLang="en-US" sz="3200" b="1" u="sng"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1 </a:t>
            </a:r>
            <a:r>
              <a:rPr lang="en-US" altLang="zh-CN" sz="3200" b="1" u="sng" kern="100" dirty="0" err="1">
                <a:latin typeface="微软雅黑" panose="020B0503020204020204" pitchFamily="34" charset="-122"/>
                <a:ea typeface="微软雅黑" panose="020B0503020204020204" pitchFamily="34" charset="-122"/>
                <a:cs typeface="Calibri" panose="020F0502020204030204" pitchFamily="34" charset="0"/>
              </a:rPr>
              <a:t>Chr</a:t>
            </a: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 13:1-14】</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7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他们将　神的约柜从亚比拿达的家里抬出来，放在新车上，乌撒和亚希约赶车。</a:t>
            </a:r>
            <a:endPar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00000"/>
              </a:lnSpc>
              <a:buNone/>
            </a:pP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So they carried the ark of God on a new cart from the house of </a:t>
            </a:r>
            <a:r>
              <a:rPr lang="en-US" altLang="zh-CN" sz="3000" b="1" kern="100" dirty="0" err="1">
                <a:latin typeface="微软雅黑" panose="020B0503020204020204" pitchFamily="34" charset="-122"/>
                <a:ea typeface="微软雅黑" panose="020B0503020204020204" pitchFamily="34" charset="-122"/>
                <a:cs typeface="Calibri" panose="020F0502020204030204" pitchFamily="34" charset="0"/>
              </a:rPr>
              <a:t>Abinadab</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 and </a:t>
            </a:r>
            <a:r>
              <a:rPr lang="en-US" altLang="zh-CN" sz="3000" b="1" kern="100" dirty="0" err="1">
                <a:latin typeface="微软雅黑" panose="020B0503020204020204" pitchFamily="34" charset="-122"/>
                <a:ea typeface="微软雅黑" panose="020B0503020204020204" pitchFamily="34" charset="-122"/>
                <a:cs typeface="Calibri" panose="020F0502020204030204" pitchFamily="34" charset="0"/>
              </a:rPr>
              <a:t>Uzza</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 and </a:t>
            </a:r>
            <a:r>
              <a:rPr lang="en-US" altLang="zh-CN" sz="3000" b="1" kern="100" dirty="0" err="1">
                <a:latin typeface="微软雅黑" panose="020B0503020204020204" pitchFamily="34" charset="-122"/>
                <a:ea typeface="微软雅黑" panose="020B0503020204020204" pitchFamily="34" charset="-122"/>
                <a:cs typeface="Calibri" panose="020F0502020204030204" pitchFamily="34" charset="0"/>
              </a:rPr>
              <a:t>Ahio</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 drove the cart.</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8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大卫和以色列众人在　神前用琴、瑟、锣、鼓、号作乐，极力跳舞歌唱。</a:t>
            </a:r>
            <a:endPar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00000"/>
              </a:lnSpc>
              <a:buNone/>
            </a:pP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Then David and all Israel played music before God with all their might, with singing, on harps, on stringed instruments, on tambourines, on cymbals, and with trumpets.</a:t>
            </a:r>
          </a:p>
        </p:txBody>
      </p:sp>
    </p:spTree>
    <p:extLst>
      <p:ext uri="{BB962C8B-B14F-4D97-AF65-F5344CB8AC3E}">
        <p14:creationId xmlns:p14="http://schemas.microsoft.com/office/powerpoint/2010/main" val="39679970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12000"/>
              </a:lnSpc>
              <a:buNone/>
            </a:pP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a:t>
            </a:r>
            <a:r>
              <a:rPr lang="zh-CN" altLang="en-US" sz="3200" b="1" u="sng"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历代志上</a:t>
            </a:r>
            <a:r>
              <a:rPr lang="zh-CN" altLang="en-US" sz="3200" b="1" u="sng"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1 </a:t>
            </a:r>
            <a:r>
              <a:rPr lang="en-US" altLang="zh-CN" sz="3200" b="1" u="sng" kern="100" dirty="0" err="1">
                <a:latin typeface="微软雅黑" panose="020B0503020204020204" pitchFamily="34" charset="-122"/>
                <a:ea typeface="微软雅黑" panose="020B0503020204020204" pitchFamily="34" charset="-122"/>
                <a:cs typeface="Calibri" panose="020F0502020204030204" pitchFamily="34" charset="0"/>
              </a:rPr>
              <a:t>Chr</a:t>
            </a: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 13:1-14】</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9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到了基顿的禾场（“基顿”撒母耳记下</a:t>
            </a: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6</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章</a:t>
            </a: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6</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节作“拿艮”），因为牛失前蹄（或作“惊跳”），乌撒就伸手扶住约柜。</a:t>
            </a:r>
            <a:endPar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00000"/>
              </a:lnSpc>
              <a:buNone/>
            </a:pP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And when they came to </a:t>
            </a:r>
            <a:r>
              <a:rPr lang="en-US" altLang="zh-CN" sz="3000" b="1" kern="100" dirty="0" err="1">
                <a:latin typeface="微软雅黑" panose="020B0503020204020204" pitchFamily="34" charset="-122"/>
                <a:ea typeface="微软雅黑" panose="020B0503020204020204" pitchFamily="34" charset="-122"/>
                <a:cs typeface="Calibri" panose="020F0502020204030204" pitchFamily="34" charset="0"/>
              </a:rPr>
              <a:t>Chidon’s</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 threshing floor, </a:t>
            </a:r>
            <a:r>
              <a:rPr lang="en-US" altLang="zh-CN" sz="3000" b="1" kern="100" dirty="0" err="1">
                <a:latin typeface="微软雅黑" panose="020B0503020204020204" pitchFamily="34" charset="-122"/>
                <a:ea typeface="微软雅黑" panose="020B0503020204020204" pitchFamily="34" charset="-122"/>
                <a:cs typeface="Calibri" panose="020F0502020204030204" pitchFamily="34" charset="0"/>
              </a:rPr>
              <a:t>Uzza</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 put out his hand to hold the ark, for the oxen stumbled.</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10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耶和华向他发怒，因他伸手扶住约柜击杀他，他就死在　神面前。</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Then the anger of the Lord was aroused against </a:t>
            </a:r>
            <a:r>
              <a:rPr lang="en-US" altLang="zh-CN" sz="3000" b="1" kern="100" dirty="0" err="1">
                <a:latin typeface="微软雅黑" panose="020B0503020204020204" pitchFamily="34" charset="-122"/>
                <a:ea typeface="微软雅黑" panose="020B0503020204020204" pitchFamily="34" charset="-122"/>
                <a:cs typeface="Calibri" panose="020F0502020204030204" pitchFamily="34" charset="0"/>
              </a:rPr>
              <a:t>Uzza</a:t>
            </a:r>
            <a:r>
              <a:rPr lang="en-US" altLang="zh-CN" sz="3000" b="1" kern="100" dirty="0">
                <a:latin typeface="微软雅黑" panose="020B0503020204020204" pitchFamily="34" charset="-122"/>
                <a:ea typeface="微软雅黑" panose="020B0503020204020204" pitchFamily="34" charset="-122"/>
                <a:cs typeface="Calibri" panose="020F0502020204030204" pitchFamily="34" charset="0"/>
              </a:rPr>
              <a:t>, and He struck him because he put his hand to the ark; and he died there before God.</a:t>
            </a:r>
          </a:p>
        </p:txBody>
      </p:sp>
    </p:spTree>
    <p:extLst>
      <p:ext uri="{BB962C8B-B14F-4D97-AF65-F5344CB8AC3E}">
        <p14:creationId xmlns:p14="http://schemas.microsoft.com/office/powerpoint/2010/main" val="39679970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12000"/>
              </a:lnSpc>
              <a:buNone/>
            </a:pP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a:t>
            </a:r>
            <a:r>
              <a:rPr lang="zh-CN" altLang="en-US" sz="3200" b="1" u="sng"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历代志上</a:t>
            </a:r>
            <a:r>
              <a:rPr lang="zh-CN" altLang="en-US" sz="3200" b="1" u="sng"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1 </a:t>
            </a:r>
            <a:r>
              <a:rPr lang="en-US" altLang="zh-CN" sz="3200" b="1" u="sng" kern="100" dirty="0" err="1">
                <a:latin typeface="微软雅黑" panose="020B0503020204020204" pitchFamily="34" charset="-122"/>
                <a:ea typeface="微软雅黑" panose="020B0503020204020204" pitchFamily="34" charset="-122"/>
                <a:cs typeface="Calibri" panose="020F0502020204030204" pitchFamily="34" charset="0"/>
              </a:rPr>
              <a:t>Chr</a:t>
            </a: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 13:1-14】</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11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大卫因耶和华击杀（原文作“闯杀”）乌撒，心里愁烦，就称那地方为毗列斯乌撒，直到今日。</a:t>
            </a:r>
            <a:endPar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And David became angry because of the Lord’s outbreak against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Uzza</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therefore that place is called Perez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Uzza</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 to this day.</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12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那日大卫惧怕　神，说：“　神的约柜怎可运到我这里来？” </a:t>
            </a:r>
            <a:endPar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12000"/>
              </a:lnSpc>
              <a:buNone/>
            </a:pP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David was afraid of God that day, saying, “How can I bring the ark of God to me?”</a:t>
            </a:r>
          </a:p>
        </p:txBody>
      </p:sp>
    </p:spTree>
    <p:extLst>
      <p:ext uri="{BB962C8B-B14F-4D97-AF65-F5344CB8AC3E}">
        <p14:creationId xmlns:p14="http://schemas.microsoft.com/office/powerpoint/2010/main" val="39679970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12000"/>
              </a:lnSpc>
              <a:buNone/>
            </a:pP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a:t>
            </a:r>
            <a:r>
              <a:rPr lang="zh-CN" altLang="en-US" sz="3200" b="1" u="sng"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历代志上</a:t>
            </a:r>
            <a:r>
              <a:rPr lang="zh-CN" altLang="en-US" sz="3200" b="1" u="sng" kern="100" dirty="0">
                <a:latin typeface="微软雅黑" panose="020B0503020204020204" pitchFamily="34" charset="-122"/>
                <a:ea typeface="微软雅黑" panose="020B0503020204020204" pitchFamily="34" charset="-122"/>
                <a:cs typeface="Calibri" panose="020F0502020204030204" pitchFamily="34" charset="0"/>
              </a:rPr>
              <a:t> </a:t>
            </a: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1 </a:t>
            </a:r>
            <a:r>
              <a:rPr lang="en-US" altLang="zh-CN" sz="3200" b="1" u="sng" kern="100" dirty="0" err="1">
                <a:latin typeface="微软雅黑" panose="020B0503020204020204" pitchFamily="34" charset="-122"/>
                <a:ea typeface="微软雅黑" panose="020B0503020204020204" pitchFamily="34" charset="-122"/>
                <a:cs typeface="Calibri" panose="020F0502020204030204" pitchFamily="34" charset="0"/>
              </a:rPr>
              <a:t>Chr</a:t>
            </a:r>
            <a:r>
              <a:rPr lang="en-US" altLang="zh-CN" sz="3200" b="1" u="sng" kern="100" dirty="0">
                <a:latin typeface="微软雅黑" panose="020B0503020204020204" pitchFamily="34" charset="-122"/>
                <a:ea typeface="微软雅黑" panose="020B0503020204020204" pitchFamily="34" charset="-122"/>
                <a:cs typeface="Calibri" panose="020F0502020204030204" pitchFamily="34" charset="0"/>
              </a:rPr>
              <a:t> 13:1-14】</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13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于是大卫不将约柜运进大卫的城，却运到迦特人俄别以东的家中。</a:t>
            </a:r>
            <a:endPar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00000"/>
              </a:lnSpc>
              <a:buNone/>
            </a:pP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So David would not move the ark with him into the City of David, but took it aside into the house of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Obed</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-Edom the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Gittite</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a:t>
            </a:r>
          </a:p>
          <a:p>
            <a:pPr marL="0" indent="0" algn="just">
              <a:lnSpc>
                <a:spcPct val="112000"/>
              </a:lnSpc>
              <a:buNone/>
            </a:pPr>
            <a:r>
              <a:rPr lang="en-US" altLang="zh-CN"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14 </a:t>
            </a:r>
            <a:r>
              <a:rPr lang="zh-CN" altLang="en-US" sz="3200" b="1" kern="100" dirty="0">
                <a:solidFill>
                  <a:srgbClr val="FFFF00"/>
                </a:solidFill>
                <a:latin typeface="微软雅黑" panose="020B0503020204020204" pitchFamily="34" charset="-122"/>
                <a:ea typeface="微软雅黑" panose="020B0503020204020204" pitchFamily="34" charset="-122"/>
                <a:cs typeface="Calibri" panose="020F0502020204030204" pitchFamily="34" charset="0"/>
              </a:rPr>
              <a:t>神的约柜在俄别以东家中三个月，耶和华赐福给俄别以东的家和他一切所有的。</a:t>
            </a:r>
          </a:p>
          <a:p>
            <a:pPr marL="0" indent="0" algn="just">
              <a:lnSpc>
                <a:spcPct val="100000"/>
              </a:lnSpc>
              <a:buNone/>
            </a:pP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The ark of God remained with the family of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Obed</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-Edom in his house three months. And the Lord blessed the house of </a:t>
            </a:r>
            <a:r>
              <a:rPr lang="en-US" altLang="zh-CN" sz="3200" b="1" kern="100" dirty="0" err="1">
                <a:latin typeface="微软雅黑" panose="020B0503020204020204" pitchFamily="34" charset="-122"/>
                <a:ea typeface="微软雅黑" panose="020B0503020204020204" pitchFamily="34" charset="-122"/>
                <a:cs typeface="Calibri" panose="020F0502020204030204" pitchFamily="34" charset="0"/>
              </a:rPr>
              <a:t>Obed</a:t>
            </a:r>
            <a:r>
              <a:rPr lang="en-US" altLang="zh-CN" sz="3200" b="1" kern="100" dirty="0">
                <a:latin typeface="微软雅黑" panose="020B0503020204020204" pitchFamily="34" charset="-122"/>
                <a:ea typeface="微软雅黑" panose="020B0503020204020204" pitchFamily="34" charset="-122"/>
                <a:cs typeface="Calibri" panose="020F0502020204030204" pitchFamily="34" charset="0"/>
              </a:rPr>
              <a:t>-Edom and all that he had.</a:t>
            </a:r>
          </a:p>
        </p:txBody>
      </p:sp>
    </p:spTree>
    <p:extLst>
      <p:ext uri="{BB962C8B-B14F-4D97-AF65-F5344CB8AC3E}">
        <p14:creationId xmlns:p14="http://schemas.microsoft.com/office/powerpoint/2010/main" val="39679970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50000"/>
              </a:lnSpc>
              <a:buNone/>
            </a:pPr>
            <a:r>
              <a:rPr lang="zh-CN" altLang="en-US" sz="3600" b="1" u="sng" kern="100" dirty="0">
                <a:latin typeface="微软雅黑" panose="020B0503020204020204" pitchFamily="34" charset="-122"/>
                <a:ea typeface="微软雅黑" panose="020B0503020204020204" pitchFamily="34" charset="-122"/>
                <a:cs typeface="Calibri" panose="020F0502020204030204" pitchFamily="34" charset="0"/>
              </a:rPr>
              <a:t>经文简述：</a:t>
            </a:r>
          </a:p>
          <a:p>
            <a:pPr algn="just">
              <a:lnSpc>
                <a:spcPct val="150000"/>
              </a:lnSpc>
            </a:pP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	大卫提议抬约柜，百姓皆赞同（</a:t>
            </a:r>
            <a:r>
              <a:rPr lang="en-US" altLang="zh-CN" sz="3600" b="1" kern="100" dirty="0">
                <a:latin typeface="微软雅黑" panose="020B0503020204020204" pitchFamily="34" charset="-122"/>
                <a:ea typeface="微软雅黑" panose="020B0503020204020204" pitchFamily="34" charset="-122"/>
                <a:cs typeface="Calibri" panose="020F0502020204030204" pitchFamily="34" charset="0"/>
              </a:rPr>
              <a:t>1-4</a:t>
            </a: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节） </a:t>
            </a:r>
          </a:p>
          <a:p>
            <a:pPr algn="just">
              <a:lnSpc>
                <a:spcPct val="150000"/>
              </a:lnSpc>
            </a:pP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	大卫率领众人隆重地抬运约柜（</a:t>
            </a:r>
            <a:r>
              <a:rPr lang="en-US" altLang="zh-CN" sz="3600" b="1" kern="100" dirty="0">
                <a:latin typeface="微软雅黑" panose="020B0503020204020204" pitchFamily="34" charset="-122"/>
                <a:ea typeface="微软雅黑" panose="020B0503020204020204" pitchFamily="34" charset="-122"/>
                <a:cs typeface="Calibri" panose="020F0502020204030204" pitchFamily="34" charset="0"/>
              </a:rPr>
              <a:t>5-8</a:t>
            </a: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节） </a:t>
            </a:r>
          </a:p>
          <a:p>
            <a:pPr algn="just">
              <a:lnSpc>
                <a:spcPct val="150000"/>
              </a:lnSpc>
            </a:pP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	乌撒手扶约柜而被神击杀（</a:t>
            </a:r>
            <a:r>
              <a:rPr lang="en-US" altLang="zh-CN" sz="3600" b="1" kern="100" dirty="0">
                <a:latin typeface="微软雅黑" panose="020B0503020204020204" pitchFamily="34" charset="-122"/>
                <a:ea typeface="微软雅黑" panose="020B0503020204020204" pitchFamily="34" charset="-122"/>
                <a:cs typeface="Calibri" panose="020F0502020204030204" pitchFamily="34" charset="0"/>
              </a:rPr>
              <a:t>9-10</a:t>
            </a: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节）</a:t>
            </a:r>
          </a:p>
          <a:p>
            <a:pPr algn="just">
              <a:lnSpc>
                <a:spcPct val="150000"/>
              </a:lnSpc>
            </a:pP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	大卫的反应（</a:t>
            </a:r>
            <a:r>
              <a:rPr lang="en-US" altLang="zh-CN" sz="3600" b="1" kern="100" dirty="0">
                <a:latin typeface="微软雅黑" panose="020B0503020204020204" pitchFamily="34" charset="-122"/>
                <a:ea typeface="微软雅黑" panose="020B0503020204020204" pitchFamily="34" charset="-122"/>
                <a:cs typeface="Calibri" panose="020F0502020204030204" pitchFamily="34" charset="0"/>
              </a:rPr>
              <a:t>11-13</a:t>
            </a: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节）</a:t>
            </a:r>
          </a:p>
          <a:p>
            <a:pPr algn="just">
              <a:lnSpc>
                <a:spcPct val="150000"/>
              </a:lnSpc>
            </a:pP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	俄别以东家因约柜而蒙福（</a:t>
            </a:r>
            <a:r>
              <a:rPr lang="en-US" altLang="zh-CN" sz="3600" b="1" kern="100" dirty="0">
                <a:latin typeface="微软雅黑" panose="020B0503020204020204" pitchFamily="34" charset="-122"/>
                <a:ea typeface="微软雅黑" panose="020B0503020204020204" pitchFamily="34" charset="-122"/>
                <a:cs typeface="Calibri" panose="020F0502020204030204" pitchFamily="34" charset="0"/>
              </a:rPr>
              <a:t>13-14</a:t>
            </a: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节）</a:t>
            </a:r>
          </a:p>
        </p:txBody>
      </p:sp>
    </p:spTree>
    <p:extLst>
      <p:ext uri="{BB962C8B-B14F-4D97-AF65-F5344CB8AC3E}">
        <p14:creationId xmlns:p14="http://schemas.microsoft.com/office/powerpoint/2010/main" val="7337350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50000"/>
              </a:lnSpc>
              <a:buNone/>
            </a:pPr>
            <a:r>
              <a:rPr lang="zh-CN" altLang="en-US" sz="3600" b="1" u="sng" kern="100" dirty="0">
                <a:latin typeface="微软雅黑" panose="020B0503020204020204" pitchFamily="34" charset="-122"/>
                <a:ea typeface="微软雅黑" panose="020B0503020204020204" pitchFamily="34" charset="-122"/>
                <a:cs typeface="Calibri" panose="020F0502020204030204" pitchFamily="34" charset="0"/>
              </a:rPr>
              <a:t>大卫抬运约与乌撒之死</a:t>
            </a:r>
          </a:p>
          <a:p>
            <a:pPr algn="just">
              <a:lnSpc>
                <a:spcPct val="150000"/>
              </a:lnSpc>
            </a:pP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	出于敬虔的心</a:t>
            </a:r>
          </a:p>
          <a:p>
            <a:pPr algn="just">
              <a:lnSpc>
                <a:spcPct val="150000"/>
              </a:lnSpc>
            </a:pP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	得到以色列人的赞同</a:t>
            </a:r>
          </a:p>
          <a:p>
            <a:pPr algn="just">
              <a:lnSpc>
                <a:spcPct val="150000"/>
              </a:lnSpc>
            </a:pP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	君民同心，隆重且欢乐地抬运约柜</a:t>
            </a:r>
          </a:p>
          <a:p>
            <a:pPr algn="just">
              <a:lnSpc>
                <a:spcPct val="150000"/>
              </a:lnSpc>
            </a:pP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	用牛车运约柜</a:t>
            </a:r>
          </a:p>
          <a:p>
            <a:pPr algn="just">
              <a:lnSpc>
                <a:spcPct val="150000"/>
              </a:lnSpc>
            </a:pP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	乌撒被神击杀</a:t>
            </a:r>
          </a:p>
        </p:txBody>
      </p:sp>
    </p:spTree>
    <p:extLst>
      <p:ext uri="{BB962C8B-B14F-4D97-AF65-F5344CB8AC3E}">
        <p14:creationId xmlns:p14="http://schemas.microsoft.com/office/powerpoint/2010/main" val="37983710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0" y="0"/>
            <a:ext cx="9144000" cy="6858000"/>
          </a:xfrm>
        </p:spPr>
        <p:txBody>
          <a:bodyPr>
            <a:noAutofit/>
          </a:bodyPr>
          <a:lstStyle/>
          <a:p>
            <a:pPr marL="0" indent="0" algn="just">
              <a:lnSpc>
                <a:spcPct val="150000"/>
              </a:lnSpc>
              <a:buNone/>
            </a:pPr>
            <a:r>
              <a:rPr lang="zh-CN" altLang="en-US" sz="3600" b="1" u="sng" kern="100" dirty="0">
                <a:latin typeface="微软雅黑" panose="020B0503020204020204" pitchFamily="34" charset="-122"/>
                <a:ea typeface="微软雅黑" panose="020B0503020204020204" pitchFamily="34" charset="-122"/>
                <a:cs typeface="Calibri" panose="020F0502020204030204" pitchFamily="34" charset="0"/>
              </a:rPr>
              <a:t>大卫抬运约与乌撒之死</a:t>
            </a:r>
          </a:p>
          <a:p>
            <a:pPr algn="just">
              <a:lnSpc>
                <a:spcPct val="150000"/>
              </a:lnSpc>
            </a:pP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	发热心与顺服神？</a:t>
            </a:r>
          </a:p>
          <a:p>
            <a:pPr algn="just">
              <a:lnSpc>
                <a:spcPct val="150000"/>
              </a:lnSpc>
            </a:pP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	得到人的赞同与得到神的指示？</a:t>
            </a:r>
          </a:p>
          <a:p>
            <a:pPr algn="just">
              <a:lnSpc>
                <a:spcPct val="150000"/>
              </a:lnSpc>
            </a:pP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	俄别以东家因约柜而得到神极大的赐福</a:t>
            </a:r>
          </a:p>
          <a:p>
            <a:pPr algn="just">
              <a:lnSpc>
                <a:spcPct val="150000"/>
              </a:lnSpc>
            </a:pPr>
            <a:r>
              <a:rPr lang="zh-CN" altLang="en-US" sz="3600" b="1" kern="100" dirty="0">
                <a:latin typeface="微软雅黑" panose="020B0503020204020204" pitchFamily="34" charset="-122"/>
                <a:ea typeface="微软雅黑" panose="020B0503020204020204" pitchFamily="34" charset="-122"/>
                <a:cs typeface="Calibri" panose="020F0502020204030204" pitchFamily="34" charset="0"/>
              </a:rPr>
              <a:t>	“暂停”并不等于“放弃”</a:t>
            </a:r>
            <a:endParaRPr lang="en-US" altLang="zh-CN" sz="3600" b="1" kern="100" dirty="0">
              <a:latin typeface="微软雅黑" panose="020B0503020204020204" pitchFamily="34" charset="-122"/>
              <a:ea typeface="微软雅黑" panose="020B0503020204020204" pitchFamily="34" charset="-122"/>
              <a:cs typeface="Calibri" panose="020F0502020204030204" pitchFamily="34" charset="0"/>
            </a:endParaRPr>
          </a:p>
          <a:p>
            <a:pPr marL="0" indent="0" algn="just">
              <a:lnSpc>
                <a:spcPct val="150000"/>
              </a:lnSpc>
              <a:buNone/>
            </a:pPr>
            <a:r>
              <a:rPr lang="zh-CN" altLang="en-US" sz="3600" b="1" u="sng" kern="100" dirty="0">
                <a:latin typeface="微软雅黑" panose="020B0503020204020204" pitchFamily="34" charset="-122"/>
                <a:ea typeface="微软雅黑" panose="020B0503020204020204" pitchFamily="34" charset="-122"/>
                <a:cs typeface="Calibri" panose="020F0502020204030204" pitchFamily="34" charset="0"/>
              </a:rPr>
              <a:t>补充：乌撒到底是不是利未人？</a:t>
            </a:r>
          </a:p>
        </p:txBody>
      </p:sp>
    </p:spTree>
    <p:extLst>
      <p:ext uri="{BB962C8B-B14F-4D97-AF65-F5344CB8AC3E}">
        <p14:creationId xmlns:p14="http://schemas.microsoft.com/office/powerpoint/2010/main" val="2149333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 calcmode="lin" valueType="num">
                                      <p:cBhvr additive="base">
                                        <p:cTn id="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955" y="0"/>
            <a:ext cx="9144000" cy="6858000"/>
          </a:xfrm>
        </p:spPr>
        <p:txBody>
          <a:bodyPr>
            <a:noAutofit/>
          </a:bodyPr>
          <a:lstStyle/>
          <a:p>
            <a:pPr marL="0" indent="0" algn="just">
              <a:lnSpc>
                <a:spcPct val="120000"/>
              </a:lnSpc>
              <a:buNone/>
            </a:pPr>
            <a:r>
              <a:rPr lang="zh-CN" altLang="en-US" sz="3400" b="1" u="sng" kern="100" dirty="0">
                <a:latin typeface="微软雅黑" panose="020B0503020204020204" pitchFamily="34" charset="-122"/>
                <a:ea typeface="微软雅黑" panose="020B0503020204020204" pitchFamily="34" charset="-122"/>
                <a:cs typeface="Calibri" panose="020F0502020204030204" pitchFamily="34" charset="0"/>
              </a:rPr>
              <a:t>问题讨论：</a:t>
            </a:r>
          </a:p>
          <a:p>
            <a:pPr marL="514350" indent="-514350" algn="just">
              <a:lnSpc>
                <a:spcPct val="120000"/>
              </a:lnSpc>
              <a:buAutoNum type="arabicParenR"/>
            </a:pPr>
            <a:r>
              <a:rPr lang="zh-CN" altLang="en-US" sz="3400" b="1" kern="100" dirty="0">
                <a:latin typeface="微软雅黑" panose="020B0503020204020204" pitchFamily="34" charset="-122"/>
                <a:ea typeface="微软雅黑" panose="020B0503020204020204" pitchFamily="34" charset="-122"/>
                <a:cs typeface="Calibri" panose="020F0502020204030204" pitchFamily="34" charset="0"/>
              </a:rPr>
              <a:t>列举圣经事例，有哪些事看似出于人的“好心，热心”，但却被神责备甚至刑罚？分享自己的类似经历？</a:t>
            </a:r>
            <a:endParaRPr lang="en-US" altLang="zh-CN" sz="3400" b="1" kern="100" dirty="0">
              <a:latin typeface="微软雅黑" panose="020B0503020204020204" pitchFamily="34" charset="-122"/>
              <a:ea typeface="微软雅黑" panose="020B0503020204020204" pitchFamily="34" charset="-122"/>
              <a:cs typeface="Calibri" panose="020F0502020204030204" pitchFamily="34" charset="0"/>
            </a:endParaRPr>
          </a:p>
          <a:p>
            <a:pPr marL="514350" indent="-514350" algn="just">
              <a:lnSpc>
                <a:spcPct val="120000"/>
              </a:lnSpc>
              <a:buAutoNum type="arabicParenR"/>
            </a:pPr>
            <a:endParaRPr lang="zh-CN" altLang="en-US" sz="800" b="1" kern="100" dirty="0">
              <a:latin typeface="微软雅黑" panose="020B0503020204020204" pitchFamily="34" charset="-122"/>
              <a:ea typeface="微软雅黑" panose="020B0503020204020204" pitchFamily="34" charset="-122"/>
              <a:cs typeface="Calibri" panose="020F0502020204030204" pitchFamily="34" charset="0"/>
            </a:endParaRPr>
          </a:p>
          <a:p>
            <a:pPr marL="514350" indent="-514350" algn="just">
              <a:lnSpc>
                <a:spcPct val="120000"/>
              </a:lnSpc>
              <a:buAutoNum type="arabicParenR"/>
            </a:pPr>
            <a:r>
              <a:rPr lang="en-US" altLang="zh-CN" sz="3400" b="1" kern="100" dirty="0">
                <a:latin typeface="微软雅黑" panose="020B0503020204020204" pitchFamily="34" charset="-122"/>
                <a:ea typeface="微软雅黑" panose="020B0503020204020204" pitchFamily="34" charset="-122"/>
                <a:cs typeface="Calibri" panose="020F0502020204030204" pitchFamily="34" charset="0"/>
              </a:rPr>
              <a:t>	</a:t>
            </a:r>
            <a:r>
              <a:rPr lang="zh-CN" altLang="en-US" sz="3400" b="1" kern="100" dirty="0">
                <a:latin typeface="微软雅黑" panose="020B0503020204020204" pitchFamily="34" charset="-122"/>
                <a:ea typeface="微软雅黑" panose="020B0503020204020204" pitchFamily="34" charset="-122"/>
                <a:cs typeface="Calibri" panose="020F0502020204030204" pitchFamily="34" charset="0"/>
              </a:rPr>
              <a:t>列举当今基督徒中，看似 “热心”，但实则背离神心意的事例？应怎样分辨避免？</a:t>
            </a:r>
            <a:endParaRPr lang="en-US" altLang="zh-CN" sz="3400" b="1" kern="100" dirty="0">
              <a:latin typeface="微软雅黑" panose="020B0503020204020204" pitchFamily="34" charset="-122"/>
              <a:ea typeface="微软雅黑" panose="020B0503020204020204" pitchFamily="34" charset="-122"/>
              <a:cs typeface="Calibri" panose="020F0502020204030204" pitchFamily="34" charset="0"/>
            </a:endParaRPr>
          </a:p>
          <a:p>
            <a:pPr marL="514350" indent="-514350" algn="just">
              <a:lnSpc>
                <a:spcPct val="120000"/>
              </a:lnSpc>
              <a:buAutoNum type="arabicParenR"/>
            </a:pPr>
            <a:endParaRPr lang="zh-CN" altLang="en-US" sz="800" b="1" kern="100" dirty="0">
              <a:latin typeface="微软雅黑" panose="020B0503020204020204" pitchFamily="34" charset="-122"/>
              <a:ea typeface="微软雅黑" panose="020B0503020204020204" pitchFamily="34" charset="-122"/>
              <a:cs typeface="Calibri" panose="020F0502020204030204" pitchFamily="34" charset="0"/>
            </a:endParaRPr>
          </a:p>
          <a:p>
            <a:pPr marL="514350" indent="-514350" algn="just">
              <a:lnSpc>
                <a:spcPct val="120000"/>
              </a:lnSpc>
              <a:buFont typeface="Arial" panose="020B0604020202020204" pitchFamily="34" charset="0"/>
              <a:buAutoNum type="arabicParenR"/>
            </a:pPr>
            <a:r>
              <a:rPr lang="zh-CN" altLang="en-US" sz="3400" b="1" kern="100" dirty="0">
                <a:latin typeface="微软雅黑" panose="020B0503020204020204" pitchFamily="34" charset="-122"/>
                <a:ea typeface="微软雅黑" panose="020B0503020204020204" pitchFamily="34" charset="-122"/>
                <a:cs typeface="Calibri" panose="020F0502020204030204" pitchFamily="34" charset="0"/>
              </a:rPr>
              <a:t>大卫在乌撒死后“惧怕神”</a:t>
            </a:r>
            <a:r>
              <a:rPr lang="zh-CN" altLang="en-US" sz="3400" b="1" kern="100">
                <a:latin typeface="微软雅黑" panose="020B0503020204020204" pitchFamily="34" charset="-122"/>
                <a:ea typeface="微软雅黑" panose="020B0503020204020204" pitchFamily="34" charset="-122"/>
                <a:cs typeface="Calibri" panose="020F0502020204030204" pitchFamily="34" charset="0"/>
              </a:rPr>
              <a:t>，并停下来</a:t>
            </a:r>
            <a:r>
              <a:rPr lang="zh-CN" altLang="en-US" sz="3400" b="1" kern="100" dirty="0">
                <a:latin typeface="微软雅黑" panose="020B0503020204020204" pitchFamily="34" charset="-122"/>
                <a:ea typeface="微软雅黑" panose="020B0503020204020204" pitchFamily="34" charset="-122"/>
                <a:cs typeface="Calibri" panose="020F0502020204030204" pitchFamily="34" charset="0"/>
              </a:rPr>
              <a:t>自省。我们应怎样看待“敬畏神”与“亲近神”的关系？从大卫身上，我们可以学到什么？</a:t>
            </a:r>
          </a:p>
          <a:p>
            <a:pPr marL="514350" indent="-514350" algn="just">
              <a:lnSpc>
                <a:spcPct val="120000"/>
              </a:lnSpc>
              <a:buAutoNum type="arabicParenR"/>
            </a:pPr>
            <a:endParaRPr lang="zh-CN" altLang="en-US" sz="3200" b="1" kern="100" dirty="0">
              <a:latin typeface="微软雅黑" panose="020B0503020204020204" pitchFamily="34" charset="-122"/>
              <a:ea typeface="微软雅黑" panose="020B0503020204020204" pitchFamily="34" charset="-122"/>
              <a:cs typeface="Calibri" panose="020F0502020204030204" pitchFamily="34" charset="0"/>
            </a:endParaRPr>
          </a:p>
          <a:p>
            <a:pPr marL="514350" indent="-514350" algn="just">
              <a:lnSpc>
                <a:spcPct val="120000"/>
              </a:lnSpc>
              <a:buAutoNum type="arabicParenR"/>
            </a:pPr>
            <a:endParaRPr lang="zh-CN" altLang="en-US" sz="3200" b="1" kern="100" dirty="0">
              <a:latin typeface="微软雅黑" panose="020B0503020204020204" pitchFamily="34" charset="-122"/>
              <a:ea typeface="微软雅黑" panose="020B0503020204020204" pitchFamily="34" charset="-122"/>
              <a:cs typeface="Calibri" panose="020F0502020204030204" pitchFamily="34" charset="0"/>
            </a:endParaRPr>
          </a:p>
        </p:txBody>
      </p:sp>
    </p:spTree>
    <p:extLst>
      <p:ext uri="{BB962C8B-B14F-4D97-AF65-F5344CB8AC3E}">
        <p14:creationId xmlns:p14="http://schemas.microsoft.com/office/powerpoint/2010/main" val="1117361190"/>
      </p:ext>
    </p:extLst>
  </p:cSld>
  <p:clrMapOvr>
    <a:masterClrMapping/>
  </p:clrMapOvr>
</p:sld>
</file>

<file path=ppt/theme/theme1.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93443</TotalTime>
  <Words>1432</Words>
  <Application>Microsoft Office PowerPoint</Application>
  <PresentationFormat>On-screen Show (4:3)</PresentationFormat>
  <Paragraphs>58</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微软雅黑</vt: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Windows 用户</dc:creator>
  <cp:lastModifiedBy>BCCC_User</cp:lastModifiedBy>
  <cp:revision>2606</cp:revision>
  <dcterms:created xsi:type="dcterms:W3CDTF">2014-02-25T17:54:08Z</dcterms:created>
  <dcterms:modified xsi:type="dcterms:W3CDTF">2026-10-17T03:24:34Z</dcterms:modified>
</cp:coreProperties>
</file>