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6"/>
  </p:notesMasterIdLst>
  <p:handoutMasterIdLst>
    <p:handoutMasterId r:id="rId7"/>
  </p:handoutMasterIdLst>
  <p:sldIdLst>
    <p:sldId id="5643" r:id="rId2"/>
    <p:sldId id="5644" r:id="rId3"/>
    <p:sldId id="5645" r:id="rId4"/>
    <p:sldId id="5625" r:id="rId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74" autoAdjust="0"/>
    <p:restoredTop sz="94660"/>
  </p:normalViewPr>
  <p:slideViewPr>
    <p:cSldViewPr>
      <p:cViewPr>
        <p:scale>
          <a:sx n="100" d="100"/>
          <a:sy n="100" d="100"/>
        </p:scale>
        <p:origin x="240" y="-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2026/9/11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历代志上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经文简述：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指出以色列人被掳的原因（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居住在耶路撒冷的以色列人（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2-34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	祭司（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	 利未人（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14-16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	圣殿守卫（利未人）（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17-27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	其他在圣殿服侍的利未人（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28-34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扫罗的家谱（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35-44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，罚，归回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罪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罚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归回</a:t>
            </a:r>
          </a:p>
          <a:p>
            <a:pPr lvl="1" algn="just">
              <a:lnSpc>
                <a:spcPct val="20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	真正的“归回（复兴）”是回到“以神为中心”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	从敬拜赞美开始</a:t>
            </a: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所用的人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各司其职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要紧的职任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看门人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真理”需要看守</a:t>
            </a:r>
          </a:p>
        </p:txBody>
      </p:sp>
    </p:spTree>
    <p:extLst>
      <p:ext uri="{BB962C8B-B14F-4D97-AF65-F5344CB8AC3E}">
        <p14:creationId xmlns:p14="http://schemas.microsoft.com/office/powerpoint/2010/main" val="37983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2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针对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犹大人因犯罪就被掳到巴比伦。”（代上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1b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有牧者提出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“虽然并非全体犹大人都犯罪，神却使他们全族被掳。由此可见，好人会受恶人的罪恶株连。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”此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种教导符合圣经真理吗？为什么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？产生此教导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的思想根源是什么？会对信徒产生怎样的影响？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请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列举主耶稣以及使徒们的言行（例如，但不限于：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；加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11-14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），讨论今天的基督徒应怎样作“福音真理的守卫人”？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自己所经历的，异端思想进入教会的经历，自己从中学到怎样的功课？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84254</TotalTime>
  <Words>164</Words>
  <Application>Microsoft Office PowerPoint</Application>
  <PresentationFormat>全屏显示(4:3)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user</cp:lastModifiedBy>
  <cp:revision>2577</cp:revision>
  <dcterms:created xsi:type="dcterms:W3CDTF">2014-02-25T17:54:08Z</dcterms:created>
  <dcterms:modified xsi:type="dcterms:W3CDTF">2026-09-11T21:08:34Z</dcterms:modified>
</cp:coreProperties>
</file>