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5"/>
  </p:notesMasterIdLst>
  <p:handoutMasterIdLst>
    <p:handoutMasterId r:id="rId6"/>
  </p:handoutMasterIdLst>
  <p:sldIdLst>
    <p:sldId id="5643" r:id="rId2"/>
    <p:sldId id="5644" r:id="rId3"/>
    <p:sldId id="5625" r:id="rId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74" autoAdjust="0"/>
    <p:restoredTop sz="94660"/>
  </p:normalViewPr>
  <p:slideViewPr>
    <p:cSldViewPr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2026/8/21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历代志上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简述：</a:t>
            </a:r>
            <a:endParaRPr lang="en-US" altLang="zh-CN" sz="32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本章记载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了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被掳之前利未的后代，记载祭司与利未人的谱系、歌唱者的分立，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以及利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未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人散居的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城邑。</a:t>
            </a: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1–15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节：大祭司的谱系（哥辖系）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16–30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节：利未三大族系的谱系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31–48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节：圣殿歌唱者的职分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49–53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节：亚伦后裔的献祭职分</a:t>
            </a:r>
          </a:p>
          <a:p>
            <a:pPr algn="just">
              <a:lnSpc>
                <a:spcPct val="112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54–81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节：利未人的城邑</a:t>
            </a: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未支派（专属神的支派）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雅各对利未的诅咒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神（摩西）对利未的拣选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从诅咒到祝福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拣选与职分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祭司的传承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敬拜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无业散居</a:t>
            </a:r>
          </a:p>
          <a:p>
            <a:pPr algn="just">
              <a:lnSpc>
                <a:spcPct val="11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无产业却有供应</a:t>
            </a:r>
          </a:p>
        </p:txBody>
      </p:sp>
    </p:spTree>
    <p:extLst>
      <p:ext uri="{BB962C8B-B14F-4D97-AF65-F5344CB8AC3E}">
        <p14:creationId xmlns:p14="http://schemas.microsoft.com/office/powerpoint/2010/main" val="7337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从“咒诅”到“祝福”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利未支派的转变对我有何启发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神不给利未支派地上的产业，并让其分散到各支派中，给我带来哪些的思考和启发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如果神只要求我“忠心”，而不是要求我“成功（成名）”，我在教会的服侍，我的信仰生活，我的日常生活，乃至我对事对人对己的看法将会有什么改变？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84230</TotalTime>
  <Words>54</Words>
  <Application>Microsoft Office PowerPoint</Application>
  <PresentationFormat>全屏显示(4:3)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user</cp:lastModifiedBy>
  <cp:revision>2571</cp:revision>
  <dcterms:created xsi:type="dcterms:W3CDTF">2014-02-25T17:54:08Z</dcterms:created>
  <dcterms:modified xsi:type="dcterms:W3CDTF">2026-08-21T20:29:19Z</dcterms:modified>
</cp:coreProperties>
</file>