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5622" r:id="rId2"/>
    <p:sldId id="4425" r:id="rId3"/>
    <p:sldId id="5623" r:id="rId4"/>
    <p:sldId id="5624" r:id="rId5"/>
    <p:sldId id="5626" r:id="rId6"/>
    <p:sldId id="5625" r:id="rId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74" autoAdjust="0"/>
    <p:restoredTop sz="94660"/>
  </p:normalViewPr>
  <p:slideViewPr>
    <p:cSldViewPr>
      <p:cViewPr varScale="1">
        <p:scale>
          <a:sx n="69" d="100"/>
          <a:sy n="69" d="100"/>
        </p:scale>
        <p:origin x="2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历代志上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第三章经文概述：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节）大卫在希伯仑所生的儿子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5-9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节）大卫在耶路撒冷所生的儿子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10-16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节）所罗门以后历代犹大君王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17-24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节）亡国被掳后大卫家族的延续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369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大卫的众子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在希伯伦所生的六子（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大卫在耶路撒冷所生的四子（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大卫的其他孩子（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6-9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大卫“不完美”的家庭 </a:t>
            </a:r>
          </a:p>
          <a:p>
            <a:pPr lvl="2" algn="just">
              <a:lnSpc>
                <a:spcPct val="150000"/>
              </a:lnSpc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家谱中的罪人</a:t>
            </a:r>
          </a:p>
          <a:p>
            <a:pPr lvl="2" algn="just">
              <a:lnSpc>
                <a:spcPct val="150000"/>
              </a:lnSpc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神的拣选出于神的恩典</a:t>
            </a:r>
          </a:p>
          <a:p>
            <a:pPr lvl="2" algn="just">
              <a:lnSpc>
                <a:spcPct val="150000"/>
              </a:lnSpc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人不值得信靠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所罗门之后的犹大诸王（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10-16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从所罗门到希西家（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20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犹大末期的君王（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15-16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亡国被掳之后大卫后裔的延续（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17-24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被掳耶哥尼雅（即约雅斤）之子（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17-18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所罗巴伯及其后裔（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神的信实超越人的失败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神对大卫后裔的保守，伴随神的刑罚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家谱指向更大的应许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大卫的家谱（犹大国的历史）让今天的基督徒看见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algn="just">
              <a:lnSpc>
                <a:spcPct val="150000"/>
              </a:lnSpc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在罪中依然有恩典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在黑暗中依然有光明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在混乱中依然神掌权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在等候中坚固信心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795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依据本章记载的大卫的家谱，结合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罗马书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15》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，讨论我们可以从中得到怎样的警示？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犹大被灭国，但是大卫的家谱却没有结束，由此可知神真正保守（复兴）的是什么？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根据大卫家谱和犹大国的兴亡，讨论“地上的国”与“神的约”之间的关系？今天的我们可从中得到怎样的提醒？我们应怎样面对地上的国家政权？怎样见证神的约？</a:t>
            </a: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83972</TotalTime>
  <Words>516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微软雅黑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BCCC_User</cp:lastModifiedBy>
  <cp:revision>2558</cp:revision>
  <dcterms:created xsi:type="dcterms:W3CDTF">2014-02-25T17:54:08Z</dcterms:created>
  <dcterms:modified xsi:type="dcterms:W3CDTF">2026-08-01T03:23:45Z</dcterms:modified>
</cp:coreProperties>
</file>