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9"/>
  </p:notesMasterIdLst>
  <p:handoutMasterIdLst>
    <p:handoutMasterId r:id="rId10"/>
  </p:handoutMasterIdLst>
  <p:sldIdLst>
    <p:sldId id="4667" r:id="rId2"/>
    <p:sldId id="5213" r:id="rId3"/>
    <p:sldId id="5622" r:id="rId4"/>
    <p:sldId id="4425" r:id="rId5"/>
    <p:sldId id="5623" r:id="rId6"/>
    <p:sldId id="5624" r:id="rId7"/>
    <p:sldId id="5625" r:id="rId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74" autoAdjust="0"/>
    <p:restoredTop sz="94660"/>
  </p:normalViewPr>
  <p:slideViewPr>
    <p:cSldViewPr>
      <p:cViewPr varScale="1">
        <p:scale>
          <a:sx n="69" d="100"/>
          <a:sy n="69" d="100"/>
        </p:scale>
        <p:origin x="2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2026/7/17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2026/7/17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/>
              <a:t>按一下此處編輯母版文本樣式</a:t>
            </a:r>
            <a:endParaRPr lang="zh-CN" altLang="en-US"/>
          </a:p>
          <a:p>
            <a:pPr lvl="1"/>
            <a:r>
              <a:rPr lang="zh-CN" altLang="en-US"/>
              <a:t>第二級</a:t>
            </a:r>
          </a:p>
          <a:p>
            <a:pPr lvl="2"/>
            <a:r>
              <a:rPr lang="zh-CN" altLang="en-US"/>
              <a:t>第三級</a:t>
            </a:r>
          </a:p>
          <a:p>
            <a:pPr lvl="3"/>
            <a:r>
              <a:rPr lang="zh-CN" altLang="en-US"/>
              <a:t>第四級</a:t>
            </a:r>
          </a:p>
          <a:p>
            <a:pPr lvl="4"/>
            <a:r>
              <a:rPr lang="zh-CN" altLang="en-US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2026/7/17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2026/7/17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2026/7/17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2026/7/17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2026/7/17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2026/7/17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2026/7/17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2026/7/17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2026/7/17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2026/7/17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2026/7/17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2026/7/17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-23664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为什么要写下</a:t>
            </a:r>
            <a:r>
              <a:rPr lang="en-US" altLang="zh-CN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《</a:t>
            </a: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历代志</a:t>
            </a:r>
            <a:r>
              <a:rPr lang="en-US" altLang="zh-CN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》</a:t>
            </a: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为了回归的百姓找回自己的身份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1)	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找回自己的“身份”？我是谁？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2)	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我的神是谁？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3)	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我的盼望是什么？</a:t>
            </a:r>
          </a:p>
        </p:txBody>
      </p:sp>
    </p:spTree>
    <p:extLst>
      <p:ext uri="{BB962C8B-B14F-4D97-AF65-F5344CB8AC3E}">
        <p14:creationId xmlns:p14="http://schemas.microsoft.com/office/powerpoint/2010/main" val="3567149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为什么圣灵用了九章来写家谱？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家谱不仅是人的历史记录，更是神救赎计划的见证。</a:t>
            </a:r>
          </a:p>
          <a:p>
            <a:pPr algn="just">
              <a:lnSpc>
                <a:spcPct val="120000"/>
              </a:lnSpc>
            </a:pPr>
            <a:endParaRPr lang="zh-CN" altLang="en-US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165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本章概述：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从亚当到挪亚的后裔（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1-4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 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挪亚的后代（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5-23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从闪到亚伯拉罕的家谱（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24-27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亚伯拉罕的后裔（以实玛利和以撒）与以扫的家谱（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1:28-54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algn="just">
              <a:lnSpc>
                <a:spcPct val="120000"/>
              </a:lnSpc>
            </a:pPr>
            <a:endParaRPr lang="zh-CN" altLang="en-US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369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-9955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家谱记载从亚当开始</a:t>
            </a:r>
          </a:p>
          <a:p>
            <a:pPr algn="just">
              <a:lnSpc>
                <a:spcPct val="120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救恩不是民族性的，而是神赐给全人类的。</a:t>
            </a:r>
          </a:p>
          <a:p>
            <a:pPr algn="just">
              <a:lnSpc>
                <a:spcPct val="120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全人类都是罪人（的后裔）</a:t>
            </a:r>
          </a:p>
          <a:p>
            <a:pPr algn="just">
              <a:lnSpc>
                <a:spcPct val="120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全人类都需要的救恩</a:t>
            </a: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246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-9955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记载亚伯拉罕的家谱</a:t>
            </a:r>
          </a:p>
          <a:p>
            <a:pPr algn="just">
              <a:lnSpc>
                <a:spcPct val="120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上帝主动地拣选祂的百姓</a:t>
            </a:r>
          </a:p>
          <a:p>
            <a:pPr algn="just">
              <a:lnSpc>
                <a:spcPct val="120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神的视角和计划</a:t>
            </a:r>
          </a:p>
          <a:p>
            <a:pPr algn="just">
              <a:lnSpc>
                <a:spcPct val="120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神掌管整个人类历史</a:t>
            </a: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361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-9955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神记念每一个属祂的人</a:t>
            </a:r>
          </a:p>
          <a:p>
            <a:pPr algn="just">
              <a:lnSpc>
                <a:spcPct val="120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家谱最终都指向基督</a:t>
            </a: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361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-9955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zh-CN" altLang="en-US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问题讨论：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1)	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今天教会是否存在忘记或忽略“上帝的救赎是属于全人类”的危险，请举例说明。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2)	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圣经没有记载世上君王伟人的家谱，而是记载一个漂流四方的老人亚伯拉罕的家谱，这显明神要人在自己的生命旅程中最应该看重的是什么？给我们和我们的孩子带来怎样的提醒？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3)	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今世人注重“成就感”和“存在感”，但是这整章家谱中没有任何人物的事迹或品德评价，只有名字，生与死的记录。这“只记录名字”的属灵家谱给当今的基督徒带来怎样的挑战，提醒和安慰？我们该怎样在自己的生活中活出“名字被记在天上”（路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10:20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）的价值观？</a:t>
            </a: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361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83953</TotalTime>
  <Words>543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Microsoft Yahei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BCCC_User</cp:lastModifiedBy>
  <cp:revision>2551</cp:revision>
  <dcterms:created xsi:type="dcterms:W3CDTF">2014-02-25T17:54:08Z</dcterms:created>
  <dcterms:modified xsi:type="dcterms:W3CDTF">2026-07-18T03:18:21Z</dcterms:modified>
</cp:coreProperties>
</file>