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4667" r:id="rId2"/>
    <p:sldId id="5213" r:id="rId3"/>
    <p:sldId id="5622" r:id="rId4"/>
    <p:sldId id="5623" r:id="rId5"/>
    <p:sldId id="5624" r:id="rId6"/>
    <p:sldId id="4425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74" autoAdjust="0"/>
    <p:restoredTop sz="94660"/>
  </p:normalViewPr>
  <p:slideViewPr>
    <p:cSldViewPr>
      <p:cViewPr varScale="1">
        <p:scale>
          <a:sx n="69" d="100"/>
          <a:sy n="69" d="100"/>
        </p:scale>
        <p:origin x="2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2026/6/26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23664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王国从统一到分裂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强盛中的隐患（王上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1-11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王国的分裂（王上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–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被掳与尾声（王下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18–25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356714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大卫之约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人背约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神守约</a:t>
            </a:r>
            <a:endParaRPr lang="en-US" altLang="zh-CN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圣殿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所罗门建殿（王上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6–8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圣殿被毁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关键人物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所罗门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耶罗波安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亚哈和耶洗别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希西家与约西亚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6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神的审判与保守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审判的确定与“延迟”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神的保守</a:t>
            </a:r>
          </a:p>
        </p:txBody>
      </p:sp>
    </p:spTree>
    <p:extLst>
      <p:ext uri="{BB962C8B-B14F-4D97-AF65-F5344CB8AC3E}">
        <p14:creationId xmlns:p14="http://schemas.microsoft.com/office/powerpoint/2010/main" val="383081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三个主题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人的败坏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神的话语永不落空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认罪悔改永远有恩典</a:t>
            </a:r>
          </a:p>
        </p:txBody>
      </p:sp>
    </p:spTree>
    <p:extLst>
      <p:ext uri="{BB962C8B-B14F-4D97-AF65-F5344CB8AC3E}">
        <p14:creationId xmlns:p14="http://schemas.microsoft.com/office/powerpoint/2010/main" val="2675715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问题讨论：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从所罗门身上，我们可以学到怎样的教训？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耶罗波安创建的为巩固政权服务的“金牛教”，在今天以哪些面目体现出来？怎样避免教会沦为“金牛教”？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在亚哈和耶洗别掌权的黑暗时代，以利亚觉得“只剩下我一个人”（王上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19:10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），但神说祂还留有七千人是未曾向巴力屈膝的。我们从中可以得到怎样的提醒和警戒？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83889</TotalTime>
  <Words>323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微软雅黑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BCCC_User</cp:lastModifiedBy>
  <cp:revision>2547</cp:revision>
  <dcterms:created xsi:type="dcterms:W3CDTF">2014-02-25T17:54:08Z</dcterms:created>
  <dcterms:modified xsi:type="dcterms:W3CDTF">2026-06-27T03:16:08Z</dcterms:modified>
</cp:coreProperties>
</file>