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sldIdLst>
    <p:sldId id="256" r:id="rId5"/>
    <p:sldId id="282" r:id="rId6"/>
    <p:sldId id="273" r:id="rId7"/>
    <p:sldId id="291" r:id="rId8"/>
    <p:sldId id="290" r:id="rId9"/>
    <p:sldId id="292" r:id="rId10"/>
    <p:sldId id="264" r:id="rId11"/>
    <p:sldId id="265" r:id="rId12"/>
    <p:sldId id="266" r:id="rId13"/>
    <p:sldId id="274" r:id="rId14"/>
    <p:sldId id="267" r:id="rId15"/>
    <p:sldId id="270" r:id="rId16"/>
    <p:sldId id="275" r:id="rId17"/>
    <p:sldId id="293" r:id="rId18"/>
    <p:sldId id="294" r:id="rId19"/>
    <p:sldId id="289"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DFDC7"/>
    <a:srgbClr val="FDE1C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9" d="100"/>
          <a:sy n="69" d="100"/>
        </p:scale>
        <p:origin x="41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249416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12795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1080582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999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5861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4084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57341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49414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1019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8044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5864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3815038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4155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636278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03280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1130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46729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78216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32273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97347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02494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937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33823317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13556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67088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727707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94497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05137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6664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26308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97452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39286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832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1888185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9817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00970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814772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915847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191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415533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242933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2341484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199814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8C0510C-6139-41A6-8E90-041CE25AB2A4}" type="datetimeFigureOut">
              <a:rPr lang="zh-CN" altLang="en-US" smtClean="0"/>
              <a:t>2025/1/24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111610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0510C-6139-41A6-8E90-041CE25AB2A4}" type="datetimeFigureOut">
              <a:rPr lang="zh-CN" altLang="en-US" smtClean="0"/>
              <a:t>2025/1/24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607F4-BB77-429D-9142-4333C0F0B776}" type="slidenum">
              <a:rPr lang="zh-CN" altLang="en-US" smtClean="0"/>
              <a:t>‹#›</a:t>
            </a:fld>
            <a:endParaRPr lang="zh-CN" altLang="en-US"/>
          </a:p>
        </p:txBody>
      </p:sp>
    </p:spTree>
    <p:extLst>
      <p:ext uri="{BB962C8B-B14F-4D97-AF65-F5344CB8AC3E}">
        <p14:creationId xmlns:p14="http://schemas.microsoft.com/office/powerpoint/2010/main" val="2287463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084475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51698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0510C-6139-41A6-8E90-041CE25AB2A4}" type="datetimeFigureOut">
              <a:rPr lang="zh-CN" altLang="en-US" smtClean="0">
                <a:solidFill>
                  <a:prstClr val="black">
                    <a:tint val="75000"/>
                  </a:prstClr>
                </a:solidFill>
              </a:rPr>
              <a:pPr/>
              <a:t>2025/1/24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607F4-BB77-429D-9142-4333C0F0B77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320757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1275961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约翰一书 </a:t>
            </a:r>
            <a:r>
              <a:rPr lang="en-US" altLang="zh-CN" sz="3600" b="1" u="sng" dirty="0">
                <a:solidFill>
                  <a:srgbClr val="FFFF99"/>
                </a:solidFill>
                <a:ea typeface="微软雅黑" panose="020B0503020204020204" pitchFamily="34" charset="-122"/>
              </a:rPr>
              <a:t>1 John 4:9】 </a:t>
            </a:r>
          </a:p>
          <a:p>
            <a:pPr marL="0" indent="0">
              <a:lnSpc>
                <a:spcPct val="120000"/>
              </a:lnSpc>
              <a:buNone/>
            </a:pPr>
            <a:r>
              <a:rPr lang="zh-CN" altLang="en-US" sz="3600" b="1" dirty="0">
                <a:solidFill>
                  <a:srgbClr val="FFFF99"/>
                </a:solidFill>
                <a:ea typeface="微软雅黑" panose="020B0503020204020204" pitchFamily="34" charset="-122"/>
              </a:rPr>
              <a:t>神差祂独生子到世间来，使我们借着祂得生，　神爱我们的心在此就显明了。</a:t>
            </a:r>
          </a:p>
          <a:p>
            <a:pPr marL="0" indent="0">
              <a:lnSpc>
                <a:spcPct val="120000"/>
              </a:lnSpc>
              <a:buNone/>
            </a:pPr>
            <a:r>
              <a:rPr lang="en-US" altLang="zh-CN" sz="3600" b="1" dirty="0">
                <a:solidFill>
                  <a:srgbClr val="FFFF99"/>
                </a:solidFill>
                <a:ea typeface="微软雅黑" panose="020B0503020204020204" pitchFamily="34" charset="-122"/>
              </a:rPr>
              <a:t>This is how God showed his love among us: He sent his one and only Son into the world that we might live through him.</a:t>
            </a:r>
          </a:p>
        </p:txBody>
      </p:sp>
    </p:spTree>
    <p:extLst>
      <p:ext uri="{BB962C8B-B14F-4D97-AF65-F5344CB8AC3E}">
        <p14:creationId xmlns:p14="http://schemas.microsoft.com/office/powerpoint/2010/main" val="1954668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罗马书 </a:t>
            </a:r>
            <a:r>
              <a:rPr lang="en-US" altLang="zh-CN" sz="3600" b="1" u="sng" dirty="0">
                <a:solidFill>
                  <a:srgbClr val="FFFF99"/>
                </a:solidFill>
                <a:ea typeface="微软雅黑" panose="020B0503020204020204" pitchFamily="34" charset="-122"/>
              </a:rPr>
              <a:t>Romans 5:8】 </a:t>
            </a:r>
          </a:p>
          <a:p>
            <a:pPr marL="0" indent="0">
              <a:lnSpc>
                <a:spcPct val="120000"/>
              </a:lnSpc>
              <a:buNone/>
            </a:pPr>
            <a:r>
              <a:rPr lang="zh-CN" altLang="en-US" sz="3600" b="1" dirty="0">
                <a:solidFill>
                  <a:srgbClr val="FFFF99"/>
                </a:solidFill>
                <a:ea typeface="微软雅黑" panose="020B0503020204020204" pitchFamily="34" charset="-122"/>
              </a:rPr>
              <a:t>惟有基督在我们还作罪人的时候为我们死，　神的爱就在此向我们显明了。</a:t>
            </a:r>
          </a:p>
          <a:p>
            <a:pPr marL="0" indent="0">
              <a:lnSpc>
                <a:spcPct val="120000"/>
              </a:lnSpc>
              <a:buNone/>
            </a:pPr>
            <a:r>
              <a:rPr lang="en-US" altLang="zh-CN" sz="3600" b="1" dirty="0">
                <a:solidFill>
                  <a:srgbClr val="FFFF99"/>
                </a:solidFill>
                <a:ea typeface="微软雅黑" panose="020B0503020204020204" pitchFamily="34" charset="-122"/>
              </a:rPr>
              <a:t>But God demonstrates his own love for us in this: While we were still sinners, Christ died for us.</a:t>
            </a:r>
          </a:p>
        </p:txBody>
      </p:sp>
    </p:spTree>
    <p:extLst>
      <p:ext uri="{BB962C8B-B14F-4D97-AF65-F5344CB8AC3E}">
        <p14:creationId xmlns:p14="http://schemas.microsoft.com/office/powerpoint/2010/main" val="698928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6885709" cy="6857999"/>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约翰一书 </a:t>
            </a:r>
            <a:r>
              <a:rPr lang="en-US" altLang="zh-CN" sz="3600" b="1" u="sng" dirty="0">
                <a:solidFill>
                  <a:srgbClr val="FFFF99"/>
                </a:solidFill>
                <a:ea typeface="微软雅黑" panose="020B0503020204020204" pitchFamily="34" charset="-122"/>
              </a:rPr>
              <a:t>1 John 3:16a】</a:t>
            </a:r>
          </a:p>
          <a:p>
            <a:pPr marL="0" indent="0">
              <a:lnSpc>
                <a:spcPct val="120000"/>
              </a:lnSpc>
              <a:buNone/>
            </a:pPr>
            <a:r>
              <a:rPr lang="zh-CN" altLang="en-US" sz="3600" b="1" dirty="0">
                <a:solidFill>
                  <a:srgbClr val="FFFF99"/>
                </a:solidFill>
                <a:ea typeface="微软雅黑" panose="020B0503020204020204" pitchFamily="34" charset="-122"/>
              </a:rPr>
              <a:t>主为我们舍命，我们从此就知道何为爱</a:t>
            </a:r>
            <a:r>
              <a:rPr lang="en-US" altLang="zh-CN" sz="3600" b="1" dirty="0">
                <a:solidFill>
                  <a:srgbClr val="FFFF99"/>
                </a:solidFill>
                <a:ea typeface="微软雅黑" panose="020B0503020204020204" pitchFamily="34" charset="-122"/>
              </a:rPr>
              <a:t>……</a:t>
            </a:r>
          </a:p>
          <a:p>
            <a:pPr marL="0" indent="0">
              <a:lnSpc>
                <a:spcPct val="120000"/>
              </a:lnSpc>
              <a:buNone/>
            </a:pPr>
            <a:r>
              <a:rPr lang="en-US" altLang="zh-CN" sz="3600" b="1" dirty="0">
                <a:solidFill>
                  <a:srgbClr val="FFFF99"/>
                </a:solidFill>
                <a:ea typeface="微软雅黑" panose="020B0503020204020204" pitchFamily="34" charset="-122"/>
              </a:rPr>
              <a:t>By this we know love, because He laid down His life for us….</a:t>
            </a:r>
          </a:p>
        </p:txBody>
      </p:sp>
    </p:spTree>
    <p:extLst>
      <p:ext uri="{BB962C8B-B14F-4D97-AF65-F5344CB8AC3E}">
        <p14:creationId xmlns:p14="http://schemas.microsoft.com/office/powerpoint/2010/main" val="2614565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6885709" cy="6857999"/>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约翰福音 </a:t>
            </a:r>
            <a:r>
              <a:rPr lang="en-US" altLang="zh-CN" sz="3600" b="1" u="sng" dirty="0">
                <a:solidFill>
                  <a:srgbClr val="FFFF99"/>
                </a:solidFill>
                <a:ea typeface="微软雅黑" panose="020B0503020204020204" pitchFamily="34" charset="-122"/>
              </a:rPr>
              <a:t>John 3:16-18】</a:t>
            </a:r>
          </a:p>
          <a:p>
            <a:pPr marL="0" indent="0">
              <a:lnSpc>
                <a:spcPct val="120000"/>
              </a:lnSpc>
              <a:buNone/>
            </a:pPr>
            <a:r>
              <a:rPr lang="en-US" altLang="zh-CN" sz="3600" b="1" dirty="0">
                <a:solidFill>
                  <a:srgbClr val="FFFF99"/>
                </a:solidFill>
                <a:ea typeface="微软雅黑" panose="020B0503020204020204" pitchFamily="34" charset="-122"/>
              </a:rPr>
              <a:t>16 “</a:t>
            </a:r>
            <a:r>
              <a:rPr lang="zh-CN" altLang="en-US" sz="3600" b="1" dirty="0">
                <a:solidFill>
                  <a:srgbClr val="FFFF99"/>
                </a:solidFill>
                <a:ea typeface="微软雅黑" panose="020B0503020204020204" pitchFamily="34" charset="-122"/>
              </a:rPr>
              <a:t>　神爱世人，甚至将祂的独生子赐给他们，叫一切信祂的，不至灭亡，反得永生。</a:t>
            </a:r>
            <a:endParaRPr lang="en-US" altLang="zh-CN" sz="3600" b="1" dirty="0">
              <a:solidFill>
                <a:srgbClr val="FFFF99"/>
              </a:solidFill>
              <a:ea typeface="微软雅黑" panose="020B0503020204020204" pitchFamily="34" charset="-122"/>
            </a:endParaRPr>
          </a:p>
          <a:p>
            <a:pPr marL="0" indent="0">
              <a:lnSpc>
                <a:spcPct val="120000"/>
              </a:lnSpc>
              <a:buNone/>
            </a:pPr>
            <a:r>
              <a:rPr lang="en-US" altLang="zh-CN" sz="3600" b="1" dirty="0">
                <a:solidFill>
                  <a:srgbClr val="FFFF99"/>
                </a:solidFill>
                <a:ea typeface="微软雅黑" panose="020B0503020204020204" pitchFamily="34" charset="-122"/>
              </a:rPr>
              <a:t>For God so loved the world that He gave His only begotten Son, that whoever believes in Him should not perish but have everlasting life.</a:t>
            </a:r>
          </a:p>
        </p:txBody>
      </p:sp>
    </p:spTree>
    <p:extLst>
      <p:ext uri="{BB962C8B-B14F-4D97-AF65-F5344CB8AC3E}">
        <p14:creationId xmlns:p14="http://schemas.microsoft.com/office/powerpoint/2010/main" val="2047593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6885709" cy="6857999"/>
          </a:xfrm>
        </p:spPr>
        <p:txBody>
          <a:bodyPr>
            <a:normAutofit fontScale="92500" lnSpcReduction="20000"/>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启示录 </a:t>
            </a:r>
            <a:r>
              <a:rPr lang="en-US" altLang="zh-CN" sz="3600" b="1" u="sng" dirty="0">
                <a:solidFill>
                  <a:srgbClr val="FFFF99"/>
                </a:solidFill>
                <a:ea typeface="微软雅黑" panose="020B0503020204020204" pitchFamily="34" charset="-122"/>
              </a:rPr>
              <a:t>Revelation 21:3-4】</a:t>
            </a:r>
          </a:p>
          <a:p>
            <a:pPr marL="0" indent="0">
              <a:lnSpc>
                <a:spcPct val="120000"/>
              </a:lnSpc>
              <a:buNone/>
            </a:pPr>
            <a:r>
              <a:rPr lang="en-US" altLang="zh-CN" sz="3600" b="1" dirty="0">
                <a:solidFill>
                  <a:srgbClr val="FFFF99"/>
                </a:solidFill>
                <a:ea typeface="微软雅黑" panose="020B0503020204020204" pitchFamily="34" charset="-122"/>
              </a:rPr>
              <a:t>3 </a:t>
            </a:r>
            <a:r>
              <a:rPr lang="zh-CN" altLang="en-US" sz="3600" b="1" dirty="0">
                <a:solidFill>
                  <a:srgbClr val="FFFF99"/>
                </a:solidFill>
                <a:ea typeface="微软雅黑" panose="020B0503020204020204" pitchFamily="34" charset="-122"/>
              </a:rPr>
              <a:t>我听见有大声音从宝座出来说：“看哪，　神的帐幕在人间。祂要与人同住，他们要作祂的子民；　神要亲自与他们同在，作他们的　神。</a:t>
            </a:r>
          </a:p>
          <a:p>
            <a:pPr marL="0" indent="0">
              <a:lnSpc>
                <a:spcPct val="120000"/>
              </a:lnSpc>
              <a:buNone/>
            </a:pPr>
            <a:r>
              <a:rPr lang="en-US" altLang="zh-CN" sz="3600" b="1" dirty="0">
                <a:solidFill>
                  <a:srgbClr val="FFFF99"/>
                </a:solidFill>
                <a:ea typeface="微软雅黑" panose="020B0503020204020204" pitchFamily="34" charset="-122"/>
              </a:rPr>
              <a:t>And I heard a loud voice from heaven saying, "Behold, the tabernacle of God is with men, and He will dwell with them, and they shall be His people. God Himself will be with them and be their God.</a:t>
            </a:r>
          </a:p>
        </p:txBody>
      </p:sp>
    </p:spTree>
    <p:extLst>
      <p:ext uri="{BB962C8B-B14F-4D97-AF65-F5344CB8AC3E}">
        <p14:creationId xmlns:p14="http://schemas.microsoft.com/office/powerpoint/2010/main" val="1322779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6885709" cy="6857999"/>
          </a:xfrm>
        </p:spPr>
        <p:txBody>
          <a:bodyPr>
            <a:normAutofit lnSpcReduction="10000"/>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启示录 </a:t>
            </a:r>
            <a:r>
              <a:rPr lang="en-US" altLang="zh-CN" sz="3600" b="1" u="sng" dirty="0">
                <a:solidFill>
                  <a:srgbClr val="FFFF99"/>
                </a:solidFill>
                <a:ea typeface="微软雅黑" panose="020B0503020204020204" pitchFamily="34" charset="-122"/>
              </a:rPr>
              <a:t>Revelation 21:3-4】</a:t>
            </a:r>
          </a:p>
          <a:p>
            <a:pPr marL="0" indent="0">
              <a:lnSpc>
                <a:spcPct val="120000"/>
              </a:lnSpc>
              <a:buNone/>
            </a:pPr>
            <a:r>
              <a:rPr lang="en-US" altLang="zh-CN" sz="3600" b="1" dirty="0">
                <a:solidFill>
                  <a:srgbClr val="FFFF99"/>
                </a:solidFill>
                <a:ea typeface="微软雅黑" panose="020B0503020204020204" pitchFamily="34" charset="-122"/>
              </a:rPr>
              <a:t>4 </a:t>
            </a:r>
            <a:r>
              <a:rPr lang="zh-CN" altLang="en-US" sz="3600" b="1" dirty="0">
                <a:solidFill>
                  <a:srgbClr val="FFFF99"/>
                </a:solidFill>
                <a:ea typeface="微软雅黑" panose="020B0503020204020204" pitchFamily="34" charset="-122"/>
              </a:rPr>
              <a:t>神要擦去他们一切的眼泪，不再有死亡，也不再有悲哀、哭号、疼痛，因为以前的事都过去了。” </a:t>
            </a:r>
          </a:p>
          <a:p>
            <a:pPr marL="0" indent="0">
              <a:lnSpc>
                <a:spcPct val="120000"/>
              </a:lnSpc>
              <a:buNone/>
            </a:pPr>
            <a:r>
              <a:rPr lang="en-US" altLang="zh-CN" sz="3600" b="1" dirty="0">
                <a:solidFill>
                  <a:srgbClr val="FFFF99"/>
                </a:solidFill>
                <a:ea typeface="微软雅黑" panose="020B0503020204020204" pitchFamily="34" charset="-122"/>
              </a:rPr>
              <a:t>And God will wipe away every tear from their eyes; there shall be no more death, nor sorrow, nor crying. There shall be no more pain, for the former things have passed away."</a:t>
            </a:r>
          </a:p>
        </p:txBody>
      </p:sp>
    </p:spTree>
    <p:extLst>
      <p:ext uri="{BB962C8B-B14F-4D97-AF65-F5344CB8AC3E}">
        <p14:creationId xmlns:p14="http://schemas.microsoft.com/office/powerpoint/2010/main" val="2917248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962965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1" y="124691"/>
            <a:ext cx="6761018"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创世记 </a:t>
            </a:r>
            <a:r>
              <a:rPr lang="en-US" altLang="zh-CN" sz="3600" b="1" u="sng" dirty="0">
                <a:solidFill>
                  <a:srgbClr val="FFFF99"/>
                </a:solidFill>
                <a:ea typeface="微软雅黑" panose="020B0503020204020204" pitchFamily="34" charset="-122"/>
              </a:rPr>
              <a:t>Genesis 1:27】</a:t>
            </a:r>
            <a:r>
              <a:rPr lang="zh-CN" altLang="en-US" sz="3600" b="1" u="sng" dirty="0">
                <a:solidFill>
                  <a:srgbClr val="FFFF99"/>
                </a:solidFill>
                <a:ea typeface="微软雅黑" panose="020B0503020204020204" pitchFamily="34" charset="-122"/>
              </a:rPr>
              <a:t>　</a:t>
            </a:r>
            <a:endParaRPr lang="en-US" altLang="zh-CN" sz="3600" b="1" u="sng" dirty="0">
              <a:solidFill>
                <a:srgbClr val="FFFF99"/>
              </a:solidFill>
              <a:ea typeface="微软雅黑" panose="020B0503020204020204" pitchFamily="34" charset="-122"/>
            </a:endParaRPr>
          </a:p>
          <a:p>
            <a:pPr marL="0" indent="0">
              <a:lnSpc>
                <a:spcPct val="120000"/>
              </a:lnSpc>
              <a:buNone/>
            </a:pPr>
            <a:r>
              <a:rPr lang="zh-CN" altLang="en-US" sz="3600" b="1" dirty="0">
                <a:solidFill>
                  <a:srgbClr val="FFFF99"/>
                </a:solidFill>
                <a:ea typeface="微软雅黑" panose="020B0503020204020204" pitchFamily="34" charset="-122"/>
              </a:rPr>
              <a:t>神就照着自己的形像造人，乃是照着祂的形像造男造女。</a:t>
            </a:r>
          </a:p>
          <a:p>
            <a:pPr marL="0" indent="0">
              <a:lnSpc>
                <a:spcPct val="120000"/>
              </a:lnSpc>
              <a:buNone/>
            </a:pPr>
            <a:r>
              <a:rPr lang="en-US" altLang="zh-CN" sz="3600" b="1" dirty="0">
                <a:solidFill>
                  <a:srgbClr val="FFFF99"/>
                </a:solidFill>
                <a:ea typeface="微软雅黑" panose="020B0503020204020204" pitchFamily="34" charset="-122"/>
              </a:rPr>
              <a:t>So God created man in His own image; in the image of God He created him; male and female He created them.</a:t>
            </a:r>
          </a:p>
        </p:txBody>
      </p:sp>
    </p:spTree>
    <p:extLst>
      <p:ext uri="{BB962C8B-B14F-4D97-AF65-F5344CB8AC3E}">
        <p14:creationId xmlns:p14="http://schemas.microsoft.com/office/powerpoint/2010/main" val="380789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罗马书 </a:t>
            </a:r>
            <a:r>
              <a:rPr lang="en-US" altLang="zh-CN" sz="3600" b="1" u="sng" dirty="0">
                <a:solidFill>
                  <a:srgbClr val="FFFF99"/>
                </a:solidFill>
                <a:ea typeface="微软雅黑" panose="020B0503020204020204" pitchFamily="34" charset="-122"/>
              </a:rPr>
              <a:t>Romans 3:23】</a:t>
            </a:r>
          </a:p>
          <a:p>
            <a:pPr marL="0" indent="0">
              <a:lnSpc>
                <a:spcPct val="120000"/>
              </a:lnSpc>
              <a:buNone/>
            </a:pPr>
            <a:r>
              <a:rPr lang="zh-CN" altLang="en-US" sz="3600" b="1" dirty="0">
                <a:solidFill>
                  <a:srgbClr val="FFFF99"/>
                </a:solidFill>
                <a:ea typeface="微软雅黑" panose="020B0503020204020204" pitchFamily="34" charset="-122"/>
              </a:rPr>
              <a:t>因为世人都犯了罪，亏缺了　神的荣耀，</a:t>
            </a:r>
          </a:p>
          <a:p>
            <a:pPr marL="0" indent="0">
              <a:lnSpc>
                <a:spcPct val="120000"/>
              </a:lnSpc>
              <a:buNone/>
            </a:pPr>
            <a:r>
              <a:rPr lang="en-US" altLang="zh-CN" sz="3600" b="1" dirty="0">
                <a:solidFill>
                  <a:srgbClr val="FFFF99"/>
                </a:solidFill>
                <a:ea typeface="微软雅黑" panose="020B0503020204020204" pitchFamily="34" charset="-122"/>
              </a:rPr>
              <a:t>for all have sinned and fall short of the glory of God,</a:t>
            </a:r>
          </a:p>
          <a:p>
            <a:endParaRPr lang="zh-CN" altLang="en-US" dirty="0">
              <a:solidFill>
                <a:srgbClr val="FFFF99"/>
              </a:solidFill>
            </a:endParaRPr>
          </a:p>
        </p:txBody>
      </p:sp>
    </p:spTree>
    <p:extLst>
      <p:ext uri="{BB962C8B-B14F-4D97-AF65-F5344CB8AC3E}">
        <p14:creationId xmlns:p14="http://schemas.microsoft.com/office/powerpoint/2010/main" val="2654472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撒母耳记上 </a:t>
            </a:r>
            <a:r>
              <a:rPr lang="en-US" altLang="zh-CN" sz="3600" b="1" u="sng" dirty="0">
                <a:solidFill>
                  <a:srgbClr val="FFFF99"/>
                </a:solidFill>
                <a:ea typeface="微软雅黑" panose="020B0503020204020204" pitchFamily="34" charset="-122"/>
              </a:rPr>
              <a:t>1 Samuel 16:7b】</a:t>
            </a:r>
          </a:p>
          <a:p>
            <a:pPr marL="0" indent="0">
              <a:lnSpc>
                <a:spcPct val="120000"/>
              </a:lnSpc>
              <a:buNone/>
            </a:pPr>
            <a:r>
              <a:rPr lang="en-US" altLang="zh-CN" sz="3600" b="1" dirty="0">
                <a:solidFill>
                  <a:srgbClr val="FFFF99"/>
                </a:solidFill>
                <a:ea typeface="微软雅黑" panose="020B0503020204020204" pitchFamily="34" charset="-122"/>
              </a:rPr>
              <a:t>……</a:t>
            </a:r>
            <a:r>
              <a:rPr lang="zh-CN" altLang="en-US" sz="3600" b="1" dirty="0">
                <a:solidFill>
                  <a:srgbClr val="FFFF99"/>
                </a:solidFill>
                <a:ea typeface="微软雅黑" panose="020B0503020204020204" pitchFamily="34" charset="-122"/>
              </a:rPr>
              <a:t>因为耶和华不像人看人，人是看外貌，耶和华是看内心。”</a:t>
            </a:r>
          </a:p>
          <a:p>
            <a:pPr marL="0" indent="0">
              <a:lnSpc>
                <a:spcPct val="120000"/>
              </a:lnSpc>
              <a:buNone/>
            </a:pPr>
            <a:r>
              <a:rPr lang="en-US" altLang="zh-CN" sz="3600" b="1" dirty="0">
                <a:solidFill>
                  <a:srgbClr val="FFFF99"/>
                </a:solidFill>
                <a:ea typeface="微软雅黑" panose="020B0503020204020204" pitchFamily="34" charset="-122"/>
              </a:rPr>
              <a:t>….For the Lord does not see as man sees; for man looks at the outward appearance, but the Lord looks at the heart.”</a:t>
            </a:r>
          </a:p>
          <a:p>
            <a:pPr marL="0" indent="0">
              <a:lnSpc>
                <a:spcPct val="120000"/>
              </a:lnSpc>
              <a:buNone/>
            </a:pPr>
            <a:r>
              <a:rPr lang="en-US" altLang="zh-CN" sz="3600" b="1" dirty="0">
                <a:solidFill>
                  <a:srgbClr val="FFFF99"/>
                </a:solidFill>
                <a:ea typeface="微软雅黑" panose="020B0503020204020204" pitchFamily="34" charset="-122"/>
              </a:rPr>
              <a:t>od,</a:t>
            </a:r>
          </a:p>
          <a:p>
            <a:endParaRPr lang="zh-CN" altLang="en-US" dirty="0">
              <a:solidFill>
                <a:srgbClr val="FFFF99"/>
              </a:solidFill>
            </a:endParaRPr>
          </a:p>
        </p:txBody>
      </p:sp>
    </p:spTree>
    <p:extLst>
      <p:ext uri="{BB962C8B-B14F-4D97-AF65-F5344CB8AC3E}">
        <p14:creationId xmlns:p14="http://schemas.microsoft.com/office/powerpoint/2010/main" val="181466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1" y="124691"/>
            <a:ext cx="6761018" cy="6567054"/>
          </a:xfrm>
        </p:spPr>
        <p:txBody>
          <a:bodyPr>
            <a:normAutofit fontScale="92500"/>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罗马书 </a:t>
            </a:r>
            <a:r>
              <a:rPr lang="en-US" altLang="zh-CN" sz="3600" b="1" u="sng" dirty="0">
                <a:solidFill>
                  <a:srgbClr val="FFFF99"/>
                </a:solidFill>
                <a:ea typeface="微软雅黑" panose="020B0503020204020204" pitchFamily="34" charset="-122"/>
              </a:rPr>
              <a:t>Romans 1:29】</a:t>
            </a:r>
          </a:p>
          <a:p>
            <a:pPr marL="0" indent="0">
              <a:lnSpc>
                <a:spcPct val="120000"/>
              </a:lnSpc>
              <a:buNone/>
            </a:pPr>
            <a:r>
              <a:rPr lang="zh-CN" altLang="en-US" sz="3600" b="1" dirty="0">
                <a:solidFill>
                  <a:srgbClr val="FFFF99"/>
                </a:solidFill>
                <a:ea typeface="微软雅黑" panose="020B0503020204020204" pitchFamily="34" charset="-122"/>
              </a:rPr>
              <a:t>装满了各样不义、邪恶、贪婪、恶毒（或作“阴毒”），满心是嫉妒、凶杀、争竞、诡诈、毒恨，</a:t>
            </a:r>
          </a:p>
          <a:p>
            <a:pPr marL="0" indent="0">
              <a:lnSpc>
                <a:spcPct val="120000"/>
              </a:lnSpc>
              <a:buNone/>
            </a:pPr>
            <a:r>
              <a:rPr lang="en-US" altLang="zh-CN" sz="3600" b="1" dirty="0">
                <a:solidFill>
                  <a:srgbClr val="FFFF99"/>
                </a:solidFill>
                <a:ea typeface="微软雅黑" panose="020B0503020204020204" pitchFamily="34" charset="-122"/>
              </a:rPr>
              <a:t>being filled with all unrighteousness, sexual immorality, wickedness, covetousness, maliciousness; full of envy, murder, strife, deceit, evil-mindedness; they are whisperers,</a:t>
            </a:r>
          </a:p>
        </p:txBody>
      </p:sp>
    </p:spTree>
    <p:extLst>
      <p:ext uri="{BB962C8B-B14F-4D97-AF65-F5344CB8AC3E}">
        <p14:creationId xmlns:p14="http://schemas.microsoft.com/office/powerpoint/2010/main" val="2829199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1" y="124691"/>
            <a:ext cx="6761018"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罗马书 </a:t>
            </a:r>
            <a:r>
              <a:rPr lang="en-US" altLang="zh-CN" sz="3600" b="1" u="sng" dirty="0">
                <a:solidFill>
                  <a:srgbClr val="FFFF99"/>
                </a:solidFill>
                <a:ea typeface="微软雅黑" panose="020B0503020204020204" pitchFamily="34" charset="-122"/>
              </a:rPr>
              <a:t>Romans 3:10】</a:t>
            </a:r>
          </a:p>
          <a:p>
            <a:pPr marL="0" indent="0">
              <a:lnSpc>
                <a:spcPct val="120000"/>
              </a:lnSpc>
              <a:buNone/>
            </a:pPr>
            <a:r>
              <a:rPr lang="zh-CN" altLang="en-US" sz="3600" b="1" dirty="0">
                <a:solidFill>
                  <a:srgbClr val="FFFF99"/>
                </a:solidFill>
                <a:ea typeface="微软雅黑" panose="020B0503020204020204" pitchFamily="34" charset="-122"/>
              </a:rPr>
              <a:t>就如经上所记：“没有义人，连一个也没有；</a:t>
            </a:r>
          </a:p>
          <a:p>
            <a:pPr marL="0" indent="0">
              <a:lnSpc>
                <a:spcPct val="120000"/>
              </a:lnSpc>
              <a:buNone/>
            </a:pPr>
            <a:r>
              <a:rPr lang="en-US" altLang="zh-CN" sz="3600" b="1" dirty="0">
                <a:solidFill>
                  <a:srgbClr val="FFFF99"/>
                </a:solidFill>
                <a:ea typeface="微软雅黑" panose="020B0503020204020204" pitchFamily="34" charset="-122"/>
              </a:rPr>
              <a:t>As it is </a:t>
            </a:r>
            <a:r>
              <a:rPr lang="en-US" altLang="zh-CN" sz="3600" b="1" dirty="0" err="1">
                <a:solidFill>
                  <a:srgbClr val="FFFF99"/>
                </a:solidFill>
                <a:ea typeface="微软雅黑" panose="020B0503020204020204" pitchFamily="34" charset="-122"/>
              </a:rPr>
              <a:t>written:“There</a:t>
            </a:r>
            <a:r>
              <a:rPr lang="en-US" altLang="zh-CN" sz="3600" b="1" dirty="0">
                <a:solidFill>
                  <a:srgbClr val="FFFF99"/>
                </a:solidFill>
                <a:ea typeface="微软雅黑" panose="020B0503020204020204" pitchFamily="34" charset="-122"/>
              </a:rPr>
              <a:t> is none righteous, no, not one;</a:t>
            </a:r>
          </a:p>
        </p:txBody>
      </p:sp>
    </p:spTree>
    <p:extLst>
      <p:ext uri="{BB962C8B-B14F-4D97-AF65-F5344CB8AC3E}">
        <p14:creationId xmlns:p14="http://schemas.microsoft.com/office/powerpoint/2010/main" val="3338035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雅各书 </a:t>
            </a:r>
            <a:r>
              <a:rPr lang="en-US" altLang="zh-CN" sz="3600" b="1" u="sng" dirty="0">
                <a:solidFill>
                  <a:srgbClr val="FFFF99"/>
                </a:solidFill>
                <a:ea typeface="微软雅黑" panose="020B0503020204020204" pitchFamily="34" charset="-122"/>
              </a:rPr>
              <a:t>James 1:15】</a:t>
            </a:r>
          </a:p>
          <a:p>
            <a:pPr marL="0" indent="0">
              <a:lnSpc>
                <a:spcPct val="120000"/>
              </a:lnSpc>
              <a:buNone/>
            </a:pPr>
            <a:r>
              <a:rPr lang="zh-CN" altLang="en-US" sz="3600" b="1" dirty="0">
                <a:solidFill>
                  <a:srgbClr val="FFFF99"/>
                </a:solidFill>
                <a:ea typeface="微软雅黑" panose="020B0503020204020204" pitchFamily="34" charset="-122"/>
              </a:rPr>
              <a:t>私欲既怀了胎，就生出罪来；罪既长成，就生出死来。</a:t>
            </a:r>
          </a:p>
          <a:p>
            <a:pPr marL="0" indent="0">
              <a:lnSpc>
                <a:spcPct val="120000"/>
              </a:lnSpc>
              <a:buNone/>
            </a:pPr>
            <a:r>
              <a:rPr lang="en-US" altLang="zh-CN" sz="3600" b="1" dirty="0">
                <a:solidFill>
                  <a:srgbClr val="FFFF99"/>
                </a:solidFill>
                <a:ea typeface="微软雅黑" panose="020B0503020204020204" pitchFamily="34" charset="-122"/>
              </a:rPr>
              <a:t>Then, when desire has conceived, it gives birth to sin; and sin, when it is full-grown, brings forth death.</a:t>
            </a:r>
          </a:p>
          <a:p>
            <a:endParaRPr lang="zh-CN" altLang="en-US" dirty="0">
              <a:solidFill>
                <a:srgbClr val="FFFF99"/>
              </a:solidFill>
            </a:endParaRPr>
          </a:p>
        </p:txBody>
      </p:sp>
    </p:spTree>
    <p:extLst>
      <p:ext uri="{BB962C8B-B14F-4D97-AF65-F5344CB8AC3E}">
        <p14:creationId xmlns:p14="http://schemas.microsoft.com/office/powerpoint/2010/main" val="2723161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希伯来书 </a:t>
            </a:r>
            <a:r>
              <a:rPr lang="en-US" altLang="zh-CN" sz="3600" b="1" u="sng" dirty="0">
                <a:solidFill>
                  <a:srgbClr val="FFFF99"/>
                </a:solidFill>
                <a:ea typeface="微软雅黑" panose="020B0503020204020204" pitchFamily="34" charset="-122"/>
              </a:rPr>
              <a:t>Hebrews 9:27】</a:t>
            </a:r>
          </a:p>
          <a:p>
            <a:pPr marL="0" indent="0">
              <a:lnSpc>
                <a:spcPct val="120000"/>
              </a:lnSpc>
              <a:buNone/>
            </a:pPr>
            <a:r>
              <a:rPr lang="zh-CN" altLang="en-US" sz="3600" b="1" dirty="0">
                <a:solidFill>
                  <a:srgbClr val="FFFF99"/>
                </a:solidFill>
                <a:ea typeface="微软雅黑" panose="020B0503020204020204" pitchFamily="34" charset="-122"/>
              </a:rPr>
              <a:t>按着定命，人人都有一死，死后且有审判。</a:t>
            </a:r>
          </a:p>
          <a:p>
            <a:pPr marL="0" indent="0">
              <a:lnSpc>
                <a:spcPct val="120000"/>
              </a:lnSpc>
              <a:buNone/>
            </a:pPr>
            <a:r>
              <a:rPr lang="en-US" altLang="zh-CN" sz="3600" b="1" dirty="0">
                <a:solidFill>
                  <a:srgbClr val="FFFF99"/>
                </a:solidFill>
                <a:ea typeface="微软雅黑" panose="020B0503020204020204" pitchFamily="34" charset="-122"/>
              </a:rPr>
              <a:t>And as it is appointed for men to die once, but after this the judgment,</a:t>
            </a:r>
          </a:p>
          <a:p>
            <a:endParaRPr lang="zh-CN" altLang="en-US" dirty="0">
              <a:solidFill>
                <a:srgbClr val="FFFF99"/>
              </a:solidFill>
            </a:endParaRPr>
          </a:p>
        </p:txBody>
      </p:sp>
    </p:spTree>
    <p:extLst>
      <p:ext uri="{BB962C8B-B14F-4D97-AF65-F5344CB8AC3E}">
        <p14:creationId xmlns:p14="http://schemas.microsoft.com/office/powerpoint/2010/main" val="3733095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152400" y="124691"/>
            <a:ext cx="6179127" cy="6567054"/>
          </a:xfrm>
        </p:spPr>
        <p:txBody>
          <a:bodyPr>
            <a:normAutofit/>
          </a:bodyPr>
          <a:lstStyle/>
          <a:p>
            <a:pPr marL="0" indent="0">
              <a:lnSpc>
                <a:spcPct val="120000"/>
              </a:lnSpc>
              <a:buNone/>
            </a:pPr>
            <a:r>
              <a:rPr lang="en-US" altLang="zh-CN" sz="3600" b="1" u="sng" dirty="0">
                <a:solidFill>
                  <a:srgbClr val="FFFF99"/>
                </a:solidFill>
                <a:ea typeface="微软雅黑" panose="020B0503020204020204" pitchFamily="34" charset="-122"/>
              </a:rPr>
              <a:t>【</a:t>
            </a:r>
            <a:r>
              <a:rPr lang="zh-CN" altLang="en-US" sz="3600" b="1" u="sng" dirty="0">
                <a:solidFill>
                  <a:srgbClr val="FFFF99"/>
                </a:solidFill>
                <a:ea typeface="微软雅黑" panose="020B0503020204020204" pitchFamily="34" charset="-122"/>
              </a:rPr>
              <a:t>马太福音 </a:t>
            </a:r>
            <a:r>
              <a:rPr lang="en-US" altLang="zh-CN" sz="3600" b="1" u="sng" dirty="0">
                <a:solidFill>
                  <a:srgbClr val="FFFF99"/>
                </a:solidFill>
                <a:ea typeface="微软雅黑" panose="020B0503020204020204" pitchFamily="34" charset="-122"/>
              </a:rPr>
              <a:t>Matthew 1:21】</a:t>
            </a:r>
          </a:p>
          <a:p>
            <a:pPr marL="0" indent="0">
              <a:lnSpc>
                <a:spcPct val="120000"/>
              </a:lnSpc>
              <a:buNone/>
            </a:pPr>
            <a:r>
              <a:rPr lang="zh-CN" altLang="en-US" sz="3600" b="1" dirty="0">
                <a:solidFill>
                  <a:srgbClr val="FFFF99"/>
                </a:solidFill>
                <a:ea typeface="微软雅黑" panose="020B0503020204020204" pitchFamily="34" charset="-122"/>
              </a:rPr>
              <a:t>她将要生一个儿子，你要给祂起名叫耶稣，因祂要将自己的百姓从罪恶里救出来。”</a:t>
            </a:r>
          </a:p>
          <a:p>
            <a:pPr marL="0" indent="0">
              <a:lnSpc>
                <a:spcPct val="120000"/>
              </a:lnSpc>
              <a:buNone/>
            </a:pPr>
            <a:r>
              <a:rPr lang="en-US" altLang="zh-CN" sz="3600" b="1" dirty="0">
                <a:solidFill>
                  <a:srgbClr val="FFFF99"/>
                </a:solidFill>
                <a:ea typeface="微软雅黑" panose="020B0503020204020204" pitchFamily="34" charset="-122"/>
              </a:rPr>
              <a:t>And she will bring forth a Son, and you shall call His name Jesus, for He will save His people from their sins.”</a:t>
            </a:r>
          </a:p>
        </p:txBody>
      </p:sp>
    </p:spTree>
    <p:extLst>
      <p:ext uri="{BB962C8B-B14F-4D97-AF65-F5344CB8AC3E}">
        <p14:creationId xmlns:p14="http://schemas.microsoft.com/office/powerpoint/2010/main" val="3249185671"/>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1020</TotalTime>
  <Words>900</Words>
  <Application>Microsoft Office PowerPoint</Application>
  <PresentationFormat>On-screen Show (4:3)</PresentationFormat>
  <Paragraphs>43</Paragraphs>
  <Slides>16</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16</vt:i4>
      </vt:variant>
    </vt:vector>
  </HeadingPairs>
  <TitlesOfParts>
    <vt:vector size="24" baseType="lpstr">
      <vt:lpstr>微软雅黑</vt:lpstr>
      <vt:lpstr>Arial</vt:lpstr>
      <vt:lpstr>Calibri</vt:lpstr>
      <vt:lpstr>Calibri Light</vt:lpstr>
      <vt:lpstr>Office 主题</vt:lpstr>
      <vt:lpstr>1_Office 主题</vt:lpstr>
      <vt:lpstr>2_Office 主题</vt:lpstr>
      <vt:lpstr>3_Office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BCCC_User</cp:lastModifiedBy>
  <cp:revision>21</cp:revision>
  <dcterms:created xsi:type="dcterms:W3CDTF">2019-01-31T19:54:11Z</dcterms:created>
  <dcterms:modified xsi:type="dcterms:W3CDTF">2025-01-25T04:01:46Z</dcterms:modified>
</cp:coreProperties>
</file>