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84" r:id="rId1"/>
  </p:sldMasterIdLst>
  <p:notesMasterIdLst>
    <p:notesMasterId r:id="rId20"/>
  </p:notesMasterIdLst>
  <p:handoutMasterIdLst>
    <p:handoutMasterId r:id="rId21"/>
  </p:handoutMasterIdLst>
  <p:sldIdLst>
    <p:sldId id="3840" r:id="rId2"/>
    <p:sldId id="4632" r:id="rId3"/>
    <p:sldId id="4633" r:id="rId4"/>
    <p:sldId id="4634" r:id="rId5"/>
    <p:sldId id="4635" r:id="rId6"/>
    <p:sldId id="4636" r:id="rId7"/>
    <p:sldId id="4637" r:id="rId8"/>
    <p:sldId id="4638" r:id="rId9"/>
    <p:sldId id="4639" r:id="rId10"/>
    <p:sldId id="4640" r:id="rId11"/>
    <p:sldId id="4641" r:id="rId12"/>
    <p:sldId id="4642" r:id="rId13"/>
    <p:sldId id="4643" r:id="rId14"/>
    <p:sldId id="4644" r:id="rId15"/>
    <p:sldId id="4589" r:id="rId16"/>
    <p:sldId id="4422" r:id="rId17"/>
    <p:sldId id="4630" r:id="rId18"/>
    <p:sldId id="4425" r:id="rId19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5063" autoAdjust="0"/>
    <p:restoredTop sz="94660"/>
  </p:normalViewPr>
  <p:slideViewPr>
    <p:cSldViewPr>
      <p:cViewPr varScale="1">
        <p:scale>
          <a:sx n="69" d="100"/>
          <a:sy n="69" d="100"/>
        </p:scale>
        <p:origin x="258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45FF88A4-DA15-44AE-9ACB-2C0F00349ACB}" type="datetimeFigureOut">
              <a:rPr lang="zh-CN" altLang="en-US"/>
              <a:pPr>
                <a:defRPr/>
              </a:pPr>
              <a:t>2025/1/3</a:t>
            </a:fld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7DFEFF22-6FBB-4B82-B223-80991887E2F0}" type="slidenum">
              <a:rPr lang="zh-CN" altLang="en-US"/>
              <a:pPr>
                <a:defRPr/>
              </a:pPr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283496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D825422E-ADD0-4F91-A41D-C1A34FECA782}" type="datetimeFigureOut">
              <a:rPr lang="zh-CN" altLang="en-US"/>
              <a:pPr>
                <a:defRPr/>
              </a:pPr>
              <a:t>2025/1/3</a:t>
            </a:fld>
            <a:endParaRPr lang="zh-CN" altLang="en-US" dirty="0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zh-TW" altLang="en-US"/>
              <a:t>按一下此處編輯母版文本樣式</a:t>
            </a:r>
            <a:endParaRPr lang="zh-CN" altLang="en-US"/>
          </a:p>
          <a:p>
            <a:pPr lvl="1"/>
            <a:r>
              <a:rPr lang="zh-CN" altLang="en-US"/>
              <a:t>第二級</a:t>
            </a:r>
          </a:p>
          <a:p>
            <a:pPr lvl="2"/>
            <a:r>
              <a:rPr lang="zh-CN" altLang="en-US"/>
              <a:t>第三級</a:t>
            </a:r>
          </a:p>
          <a:p>
            <a:pPr lvl="3"/>
            <a:r>
              <a:rPr lang="zh-CN" altLang="en-US"/>
              <a:t>第四級</a:t>
            </a:r>
          </a:p>
          <a:p>
            <a:pPr lvl="4"/>
            <a:r>
              <a:rPr lang="zh-CN" altLang="en-US"/>
              <a:t>第五級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7FB4920C-7358-4336-83CC-4FE3C101A02B}" type="slidenum">
              <a:rPr lang="zh-CN" altLang="en-US"/>
              <a:pPr>
                <a:defRPr/>
              </a:pPr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13808568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139B5F6-6126-490E-A5EC-A0B9504010A5}" type="datetimeFigureOut">
              <a:rPr lang="zh-CN" altLang="en-US" smtClean="0"/>
              <a:pPr>
                <a:defRPr/>
              </a:pPr>
              <a:t>2025/1/3</a:t>
            </a:fld>
            <a:endParaRPr lang="zh-CN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65023B-6A3C-4EA3-AE66-5A6D6590E647}" type="slidenum">
              <a:rPr lang="zh-CN" altLang="en-US" smtClean="0"/>
              <a:pPr>
                <a:defRPr/>
              </a:pPr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154132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4090D6E-9A13-4644-A4C1-22BE64C39E05}" type="datetimeFigureOut">
              <a:rPr lang="zh-CN" altLang="en-US" smtClean="0"/>
              <a:pPr>
                <a:defRPr/>
              </a:pPr>
              <a:t>2025/1/3</a:t>
            </a:fld>
            <a:endParaRPr lang="zh-CN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684164-7E1A-40D4-8814-0A5BCF4E4CD3}" type="slidenum">
              <a:rPr lang="zh-CN" altLang="en-US" smtClean="0"/>
              <a:pPr>
                <a:defRPr/>
              </a:pPr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148422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C8889E9-B0E2-4B6A-A1AD-98D2F671A2DE}" type="datetimeFigureOut">
              <a:rPr lang="zh-CN" altLang="en-US" smtClean="0"/>
              <a:pPr>
                <a:defRPr/>
              </a:pPr>
              <a:t>2025/1/3</a:t>
            </a:fld>
            <a:endParaRPr lang="zh-CN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A43B09-A43D-4AD2-9451-1A5F8B21256B}" type="slidenum">
              <a:rPr lang="zh-CN" altLang="en-US" smtClean="0"/>
              <a:pPr>
                <a:defRPr/>
              </a:pPr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7211284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0E26566-709C-466C-A58E-888040DB09C0}" type="datetimeFigureOut">
              <a:rPr lang="zh-CN" altLang="en-US" smtClean="0"/>
              <a:pPr>
                <a:defRPr/>
              </a:pPr>
              <a:t>2025/1/3</a:t>
            </a:fld>
            <a:endParaRPr lang="zh-CN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6D1800-9FCF-4317-920B-EE4D25C28943}" type="slidenum">
              <a:rPr lang="zh-CN" altLang="en-US" smtClean="0"/>
              <a:pPr>
                <a:defRPr/>
              </a:pPr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0503427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86BCFBF-7E71-447B-87B1-D232EB2FAD6B}" type="datetimeFigureOut">
              <a:rPr lang="zh-CN" altLang="en-US" smtClean="0"/>
              <a:pPr>
                <a:defRPr/>
              </a:pPr>
              <a:t>2025/1/3</a:t>
            </a:fld>
            <a:endParaRPr lang="zh-CN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EC1C10-A0E9-48D0-8E46-CD6986F599C9}" type="slidenum">
              <a:rPr lang="zh-CN" altLang="en-US" smtClean="0"/>
              <a:pPr>
                <a:defRPr/>
              </a:pPr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0542545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4DFE745-25E9-41AF-92A2-C5E6FFDD60E1}" type="datetimeFigureOut">
              <a:rPr lang="zh-CN" altLang="en-US" smtClean="0"/>
              <a:pPr>
                <a:defRPr/>
              </a:pPr>
              <a:t>2025/1/3</a:t>
            </a:fld>
            <a:endParaRPr lang="zh-CN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E18E86-74EB-473B-91FB-AE4B23832EE1}" type="slidenum">
              <a:rPr lang="zh-CN" altLang="en-US" smtClean="0"/>
              <a:pPr>
                <a:defRPr/>
              </a:pPr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1843648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AA40F68-E40F-4345-9A9A-3DD81DE60C73}" type="datetimeFigureOut">
              <a:rPr lang="zh-CN" altLang="en-US" smtClean="0"/>
              <a:pPr>
                <a:defRPr/>
              </a:pPr>
              <a:t>2025/1/3</a:t>
            </a:fld>
            <a:endParaRPr lang="zh-CN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416818-4404-48B1-B5E7-E8B275A34C49}" type="slidenum">
              <a:rPr lang="zh-CN" altLang="en-US" smtClean="0"/>
              <a:pPr>
                <a:defRPr/>
              </a:pPr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3163434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A8EBF2B-C289-4CAE-9C5A-9C852E19519D}" type="datetimeFigureOut">
              <a:rPr lang="zh-CN" altLang="en-US" smtClean="0"/>
              <a:pPr>
                <a:defRPr/>
              </a:pPr>
              <a:t>2025/1/3</a:t>
            </a:fld>
            <a:endParaRPr lang="zh-CN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CA6B60-DC72-4131-94D4-FD3CAE94C680}" type="slidenum">
              <a:rPr lang="zh-CN" altLang="en-US" smtClean="0"/>
              <a:pPr>
                <a:defRPr/>
              </a:pPr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719246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0755167-7E1B-4E1E-BC04-503C5BF8BA2C}" type="datetimeFigureOut">
              <a:rPr lang="zh-CN" altLang="en-US" smtClean="0"/>
              <a:pPr>
                <a:defRPr/>
              </a:pPr>
              <a:t>2025/1/3</a:t>
            </a:fld>
            <a:endParaRPr lang="zh-CN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DA7F80B-CD6D-4911-8D5B-0E6E070FBD9E}" type="slidenum">
              <a:rPr lang="zh-CN" altLang="en-US" smtClean="0"/>
              <a:pPr>
                <a:defRPr/>
              </a:pPr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9778986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3417081-F110-4DC0-8744-20C5B5A16697}" type="datetimeFigureOut">
              <a:rPr lang="zh-CN" altLang="en-US" smtClean="0"/>
              <a:pPr>
                <a:defRPr/>
              </a:pPr>
              <a:t>2025/1/3</a:t>
            </a:fld>
            <a:endParaRPr lang="zh-CN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D4A510-9858-4138-9E0E-74180DAEC5EC}" type="slidenum">
              <a:rPr lang="zh-CN" altLang="en-US" smtClean="0"/>
              <a:pPr>
                <a:defRPr/>
              </a:pPr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360934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5439424-2F4D-4107-8821-7DAB63618D84}" type="datetimeFigureOut">
              <a:rPr lang="zh-CN" altLang="en-US" smtClean="0"/>
              <a:pPr>
                <a:defRPr/>
              </a:pPr>
              <a:t>2025/1/3</a:t>
            </a:fld>
            <a:endParaRPr lang="zh-CN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BA6713-7E43-4DA7-88F4-4DB161994D6B}" type="slidenum">
              <a:rPr lang="zh-CN" altLang="en-US" smtClean="0"/>
              <a:pPr>
                <a:defRPr/>
              </a:pPr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531748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50000"/>
              </a:schemeClr>
            </a:gs>
            <a:gs pos="48000">
              <a:schemeClr val="accent5">
                <a:lumMod val="50000"/>
              </a:schemeClr>
            </a:gs>
            <a:gs pos="69000">
              <a:schemeClr val="accent5">
                <a:lumMod val="50000"/>
              </a:schemeClr>
            </a:gs>
            <a:gs pos="97000">
              <a:schemeClr val="accent5">
                <a:lumMod val="5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C8889E9-B0E2-4B6A-A1AD-98D2F671A2DE}" type="datetimeFigureOut">
              <a:rPr lang="zh-CN" altLang="en-US" smtClean="0"/>
              <a:pPr>
                <a:defRPr/>
              </a:pPr>
              <a:t>2025/1/3</a:t>
            </a:fld>
            <a:endParaRPr lang="zh-CN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7A43B09-A43D-4AD2-9451-1A5F8B21256B}" type="slidenum">
              <a:rPr lang="zh-CN" altLang="en-US" smtClean="0"/>
              <a:pPr>
                <a:defRPr/>
              </a:pPr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8833586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4294967295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marL="0" indent="0" algn="just">
              <a:lnSpc>
                <a:spcPct val="112000"/>
              </a:lnSpc>
              <a:buNone/>
            </a:pPr>
            <a:r>
              <a:rPr lang="en-US" altLang="zh-CN" sz="3000" b="1" u="sng" kern="100" dirty="0"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【</a:t>
            </a:r>
            <a:r>
              <a:rPr lang="zh-CN" altLang="en-US" sz="3000" b="1" u="sng" kern="100" dirty="0">
                <a:solidFill>
                  <a:srgbClr val="FFFF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撒下</a:t>
            </a:r>
            <a:r>
              <a:rPr lang="zh-CN" altLang="en-US" sz="3000" b="1" u="sng" kern="100" dirty="0"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 </a:t>
            </a:r>
            <a:r>
              <a:rPr lang="en-US" altLang="zh-CN" sz="3000" b="1" u="sng" kern="100" dirty="0"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2 Sam 7:1-29】</a:t>
            </a:r>
          </a:p>
          <a:p>
            <a:pPr marL="0" indent="0" algn="just">
              <a:lnSpc>
                <a:spcPct val="112000"/>
              </a:lnSpc>
              <a:buNone/>
            </a:pPr>
            <a:r>
              <a:rPr lang="en-US" altLang="zh-CN" sz="3000" b="1" kern="100" dirty="0">
                <a:solidFill>
                  <a:srgbClr val="FFFF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1 </a:t>
            </a:r>
            <a:r>
              <a:rPr lang="zh-CN" altLang="en-US" sz="3000" b="1" kern="100" dirty="0">
                <a:solidFill>
                  <a:srgbClr val="FFFF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王住在自己宫中，耶和华使他安靖，不被四围的仇敌扰乱。</a:t>
            </a:r>
            <a:endParaRPr lang="en-US" altLang="zh-CN" sz="3000" b="1" kern="100" dirty="0">
              <a:solidFill>
                <a:srgbClr val="FFFF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Calibri" panose="020F0502020204030204" pitchFamily="34" charset="0"/>
            </a:endParaRPr>
          </a:p>
          <a:p>
            <a:pPr marL="0" indent="0" algn="just">
              <a:lnSpc>
                <a:spcPct val="112000"/>
              </a:lnSpc>
              <a:buNone/>
            </a:pPr>
            <a:r>
              <a:rPr lang="en-US" altLang="zh-CN" sz="3000" b="1" kern="100" dirty="0"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Now it came to pass when the king was dwelling in his house, and the Lord had given him rest from all his enemies all around,</a:t>
            </a:r>
          </a:p>
          <a:p>
            <a:pPr marL="0" indent="0" algn="just">
              <a:lnSpc>
                <a:spcPct val="112000"/>
              </a:lnSpc>
              <a:buNone/>
            </a:pPr>
            <a:r>
              <a:rPr lang="en-US" altLang="zh-CN" sz="3000" b="1" kern="100" dirty="0">
                <a:solidFill>
                  <a:srgbClr val="FFFF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2 </a:t>
            </a:r>
            <a:r>
              <a:rPr lang="zh-CN" altLang="en-US" sz="3000" b="1" kern="100" dirty="0">
                <a:solidFill>
                  <a:srgbClr val="FFFF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那时，王对先知拿单说：“看哪，我住在香柏木的宫中，　神的约柜反在幔子里。” </a:t>
            </a:r>
            <a:endParaRPr lang="en-US" altLang="zh-CN" sz="3000" b="1" kern="100" dirty="0">
              <a:solidFill>
                <a:srgbClr val="FFFF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Calibri" panose="020F0502020204030204" pitchFamily="34" charset="0"/>
            </a:endParaRPr>
          </a:p>
          <a:p>
            <a:pPr marL="0" indent="0" algn="just">
              <a:lnSpc>
                <a:spcPct val="112000"/>
              </a:lnSpc>
              <a:buNone/>
            </a:pPr>
            <a:r>
              <a:rPr lang="en-US" altLang="zh-CN" sz="3000" b="1" kern="100" dirty="0"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that the king said to Nathan the prophet, “See now, I dwell in a house of cedar, but the ark of God dwells inside tent curtains.”</a:t>
            </a:r>
          </a:p>
          <a:p>
            <a:pPr marL="0" indent="0" algn="just">
              <a:lnSpc>
                <a:spcPct val="112000"/>
              </a:lnSpc>
              <a:buNone/>
            </a:pPr>
            <a:endParaRPr lang="en-US" altLang="zh-CN" sz="3000" b="1" kern="100" dirty="0">
              <a:latin typeface="微软雅黑" panose="020B0503020204020204" pitchFamily="34" charset="-122"/>
              <a:ea typeface="微软雅黑" panose="020B0503020204020204" pitchFamily="34" charset="-122"/>
              <a:cs typeface="Calibri" panose="020F0502020204030204" pitchFamily="34" charset="0"/>
            </a:endParaRPr>
          </a:p>
          <a:p>
            <a:pPr marL="0" indent="0" algn="just">
              <a:lnSpc>
                <a:spcPct val="112000"/>
              </a:lnSpc>
              <a:buNone/>
            </a:pPr>
            <a:endParaRPr lang="en-US" altLang="zh-CN" sz="2600" b="1" kern="100" dirty="0">
              <a:latin typeface="微软雅黑" panose="020B0503020204020204" pitchFamily="34" charset="-122"/>
              <a:ea typeface="微软雅黑" panose="020B0503020204020204" pitchFamily="34" charset="-122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15926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4294967295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marL="0" indent="0" algn="just">
              <a:lnSpc>
                <a:spcPct val="112000"/>
              </a:lnSpc>
              <a:buNone/>
            </a:pPr>
            <a:r>
              <a:rPr lang="en-US" altLang="zh-CN" sz="3000" b="1" u="sng" kern="100" dirty="0"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【</a:t>
            </a:r>
            <a:r>
              <a:rPr lang="zh-CN" altLang="en-US" sz="3000" b="1" u="sng" kern="100" dirty="0">
                <a:solidFill>
                  <a:srgbClr val="FFFF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撒下</a:t>
            </a:r>
            <a:r>
              <a:rPr lang="zh-CN" altLang="en-US" sz="3000" b="1" u="sng" kern="100" dirty="0"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 </a:t>
            </a:r>
            <a:r>
              <a:rPr lang="en-US" altLang="zh-CN" sz="3000" b="1" u="sng" kern="100" dirty="0"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2 Sam 7:1-29】</a:t>
            </a:r>
          </a:p>
          <a:p>
            <a:pPr marL="0" indent="0" algn="just">
              <a:lnSpc>
                <a:spcPct val="112000"/>
              </a:lnSpc>
              <a:buNone/>
            </a:pPr>
            <a:r>
              <a:rPr lang="en-US" altLang="zh-CN" sz="3000" b="1" kern="100" dirty="0">
                <a:solidFill>
                  <a:srgbClr val="FFFF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20 </a:t>
            </a:r>
            <a:r>
              <a:rPr lang="zh-CN" altLang="en-US" sz="3000" b="1" kern="100" dirty="0">
                <a:solidFill>
                  <a:srgbClr val="FFFF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主耶和华啊，我还有何言可以对你说呢？因为你知道你的仆人。</a:t>
            </a:r>
            <a:endParaRPr lang="en-US" altLang="zh-CN" sz="3000" b="1" kern="100" dirty="0">
              <a:solidFill>
                <a:srgbClr val="FFFF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Calibri" panose="020F0502020204030204" pitchFamily="34" charset="0"/>
            </a:endParaRPr>
          </a:p>
          <a:p>
            <a:pPr marL="0" indent="0" algn="just">
              <a:lnSpc>
                <a:spcPct val="112000"/>
              </a:lnSpc>
              <a:buNone/>
            </a:pPr>
            <a:r>
              <a:rPr lang="en-US" altLang="zh-CN" sz="3000" b="1" kern="100" dirty="0"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Now what more can David say to You? For You, Lord God, know Your servant.</a:t>
            </a:r>
          </a:p>
          <a:p>
            <a:pPr marL="0" indent="0" algn="just">
              <a:lnSpc>
                <a:spcPct val="112000"/>
              </a:lnSpc>
              <a:buNone/>
            </a:pPr>
            <a:r>
              <a:rPr lang="en-US" altLang="zh-CN" sz="3000" b="1" kern="100" dirty="0">
                <a:solidFill>
                  <a:srgbClr val="FFFF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21 </a:t>
            </a:r>
            <a:r>
              <a:rPr lang="zh-CN" altLang="en-US" sz="3000" b="1" kern="100" dirty="0">
                <a:solidFill>
                  <a:srgbClr val="FFFF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你行这大事使仆人知道，是因你所应许的话，也是照你的心意。</a:t>
            </a:r>
            <a:endParaRPr lang="en-US" altLang="zh-CN" sz="3000" b="1" kern="100" dirty="0">
              <a:solidFill>
                <a:srgbClr val="FFFF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Calibri" panose="020F0502020204030204" pitchFamily="34" charset="0"/>
            </a:endParaRPr>
          </a:p>
          <a:p>
            <a:pPr marL="0" indent="0" algn="just">
              <a:lnSpc>
                <a:spcPct val="112000"/>
              </a:lnSpc>
              <a:buNone/>
            </a:pPr>
            <a:r>
              <a:rPr lang="en-US" altLang="zh-CN" sz="3000" b="1" kern="100" dirty="0"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For Your word’s sake, and according to Your own heart, You have done all these great things, to make Your servant know them.</a:t>
            </a:r>
          </a:p>
          <a:p>
            <a:pPr marL="0" indent="0" algn="just">
              <a:lnSpc>
                <a:spcPct val="112000"/>
              </a:lnSpc>
              <a:buNone/>
            </a:pPr>
            <a:endParaRPr lang="en-US" altLang="zh-CN" sz="3000" b="1" kern="100" dirty="0">
              <a:latin typeface="微软雅黑" panose="020B0503020204020204" pitchFamily="34" charset="-122"/>
              <a:ea typeface="微软雅黑" panose="020B0503020204020204" pitchFamily="34" charset="-122"/>
              <a:cs typeface="Calibri" panose="020F0502020204030204" pitchFamily="34" charset="0"/>
            </a:endParaRPr>
          </a:p>
          <a:p>
            <a:pPr marL="0" indent="0" algn="just">
              <a:lnSpc>
                <a:spcPct val="112000"/>
              </a:lnSpc>
              <a:buNone/>
            </a:pPr>
            <a:endParaRPr lang="en-US" altLang="zh-CN" sz="2600" b="1" kern="100" dirty="0">
              <a:latin typeface="微软雅黑" panose="020B0503020204020204" pitchFamily="34" charset="-122"/>
              <a:ea typeface="微软雅黑" panose="020B0503020204020204" pitchFamily="34" charset="-122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80719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4294967295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marL="0" indent="0" algn="just">
              <a:lnSpc>
                <a:spcPct val="112000"/>
              </a:lnSpc>
              <a:buNone/>
            </a:pPr>
            <a:r>
              <a:rPr lang="en-US" altLang="zh-CN" b="1" u="sng" kern="100" dirty="0"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【</a:t>
            </a:r>
            <a:r>
              <a:rPr lang="zh-CN" altLang="en-US" b="1" u="sng" kern="100" dirty="0">
                <a:solidFill>
                  <a:srgbClr val="FFFF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撒下</a:t>
            </a:r>
            <a:r>
              <a:rPr lang="zh-CN" altLang="en-US" b="1" u="sng" kern="100" dirty="0"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 </a:t>
            </a:r>
            <a:r>
              <a:rPr lang="en-US" altLang="zh-CN" b="1" u="sng" kern="100" dirty="0"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2 Sam 7:1-29】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en-US" altLang="zh-CN" b="1" kern="100" dirty="0">
                <a:solidFill>
                  <a:srgbClr val="FFFF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22 </a:t>
            </a:r>
            <a:r>
              <a:rPr lang="zh-CN" altLang="en-US" b="1" kern="100" dirty="0">
                <a:solidFill>
                  <a:srgbClr val="FFFF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主耶和华啊，你本为大。照我们耳中听见没有可比你的，除你以外再无　神。</a:t>
            </a:r>
            <a:r>
              <a:rPr lang="en-US" altLang="zh-CN" sz="2600" b="1" kern="100" dirty="0"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Therefore You are great, O Lord God. For there is none like You, nor is there any God besides You, according to all that we have heard with our ears.</a:t>
            </a:r>
          </a:p>
          <a:p>
            <a:pPr marL="0" indent="0" algn="just">
              <a:lnSpc>
                <a:spcPct val="112000"/>
              </a:lnSpc>
              <a:buNone/>
            </a:pPr>
            <a:r>
              <a:rPr lang="en-US" altLang="zh-CN" b="1" kern="100" dirty="0">
                <a:solidFill>
                  <a:srgbClr val="FFFF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23 </a:t>
            </a:r>
            <a:r>
              <a:rPr lang="zh-CN" altLang="en-US" b="1" kern="100" dirty="0">
                <a:solidFill>
                  <a:srgbClr val="FFFF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世上有何民能比你的民以色列呢？你从埃及救赎他们作自己的子民，又在你赎出来的民面前行大而可畏的事，驱逐列邦人和他们的神，显出你的大名。</a:t>
            </a:r>
            <a:endParaRPr lang="en-US" altLang="zh-CN" b="1" kern="100" dirty="0">
              <a:solidFill>
                <a:srgbClr val="FFFF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Calibri" panose="020F0502020204030204" pitchFamily="34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en-US" altLang="zh-CN" sz="2600" b="1" kern="100" dirty="0"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And who is like Your people, like Israel, the one nation on the earth whom God went to redeem for Himself as a people, to make for Himself a name—and to do for Yourself great and awesome deeds for Your land—before Your people whom You redeemed for Yourself from Egypt, the nations, and their gods?</a:t>
            </a:r>
          </a:p>
          <a:p>
            <a:pPr marL="0" indent="0" algn="just">
              <a:lnSpc>
                <a:spcPct val="112000"/>
              </a:lnSpc>
              <a:buNone/>
            </a:pPr>
            <a:endParaRPr lang="en-US" altLang="zh-CN" sz="3000" b="1" kern="100" dirty="0">
              <a:latin typeface="微软雅黑" panose="020B0503020204020204" pitchFamily="34" charset="-122"/>
              <a:ea typeface="微软雅黑" panose="020B0503020204020204" pitchFamily="34" charset="-122"/>
              <a:cs typeface="Calibri" panose="020F0502020204030204" pitchFamily="34" charset="0"/>
            </a:endParaRPr>
          </a:p>
          <a:p>
            <a:pPr marL="0" indent="0" algn="just">
              <a:lnSpc>
                <a:spcPct val="112000"/>
              </a:lnSpc>
              <a:buNone/>
            </a:pPr>
            <a:endParaRPr lang="en-US" altLang="zh-CN" sz="2600" b="1" kern="100" dirty="0">
              <a:latin typeface="微软雅黑" panose="020B0503020204020204" pitchFamily="34" charset="-122"/>
              <a:ea typeface="微软雅黑" panose="020B0503020204020204" pitchFamily="34" charset="-122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80719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4294967295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marL="0" indent="0" algn="just">
              <a:lnSpc>
                <a:spcPct val="112000"/>
              </a:lnSpc>
              <a:buNone/>
            </a:pPr>
            <a:r>
              <a:rPr lang="en-US" altLang="zh-CN" sz="3000" b="1" u="sng" kern="100" dirty="0"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【</a:t>
            </a:r>
            <a:r>
              <a:rPr lang="zh-CN" altLang="en-US" sz="3000" b="1" u="sng" kern="100" dirty="0">
                <a:solidFill>
                  <a:srgbClr val="FFFF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撒下</a:t>
            </a:r>
            <a:r>
              <a:rPr lang="zh-CN" altLang="en-US" sz="3000" b="1" u="sng" kern="100" dirty="0"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 </a:t>
            </a:r>
            <a:r>
              <a:rPr lang="en-US" altLang="zh-CN" sz="3000" b="1" u="sng" kern="100" dirty="0"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2 Sam 7:1-29】</a:t>
            </a:r>
          </a:p>
          <a:p>
            <a:pPr marL="0" indent="0" algn="just">
              <a:lnSpc>
                <a:spcPct val="112000"/>
              </a:lnSpc>
              <a:buNone/>
            </a:pPr>
            <a:r>
              <a:rPr lang="en-US" altLang="zh-CN" sz="3000" b="1" kern="100" dirty="0">
                <a:solidFill>
                  <a:srgbClr val="FFFF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24 </a:t>
            </a:r>
            <a:r>
              <a:rPr lang="zh-CN" altLang="en-US" sz="3000" b="1" kern="100" dirty="0">
                <a:solidFill>
                  <a:srgbClr val="FFFF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你曾坚立你的民以色列作你的子民，直到永远。你耶和华也作了他们的　神。</a:t>
            </a:r>
            <a:endParaRPr lang="en-US" altLang="zh-CN" sz="3000" b="1" kern="100" dirty="0">
              <a:solidFill>
                <a:srgbClr val="FFFF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Calibri" panose="020F0502020204030204" pitchFamily="34" charset="0"/>
            </a:endParaRPr>
          </a:p>
          <a:p>
            <a:pPr marL="0" indent="0" algn="just">
              <a:lnSpc>
                <a:spcPct val="112000"/>
              </a:lnSpc>
              <a:buNone/>
            </a:pPr>
            <a:r>
              <a:rPr lang="en-US" altLang="zh-CN" sz="3000" b="1" kern="100" dirty="0"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For You have made Your people Israel Your very own people forever; and You, Lord, have become their God.</a:t>
            </a:r>
          </a:p>
          <a:p>
            <a:pPr marL="0" indent="0" algn="just">
              <a:lnSpc>
                <a:spcPct val="112000"/>
              </a:lnSpc>
              <a:buNone/>
            </a:pPr>
            <a:r>
              <a:rPr lang="en-US" altLang="zh-CN" sz="3000" b="1" kern="100" dirty="0">
                <a:solidFill>
                  <a:srgbClr val="FFFF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25 “</a:t>
            </a:r>
            <a:r>
              <a:rPr lang="zh-CN" altLang="en-US" sz="3000" b="1" kern="100" dirty="0">
                <a:solidFill>
                  <a:srgbClr val="FFFF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耶和华　神啊，你所应许仆人和仆人家的话，求你坚定，直到永远，照你所说的而行。</a:t>
            </a:r>
            <a:endParaRPr lang="en-US" altLang="zh-CN" sz="3000" b="1" kern="100" dirty="0">
              <a:solidFill>
                <a:srgbClr val="FFFF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Calibri" panose="020F0502020204030204" pitchFamily="34" charset="0"/>
            </a:endParaRPr>
          </a:p>
          <a:p>
            <a:pPr marL="0" indent="0" algn="just">
              <a:lnSpc>
                <a:spcPct val="112000"/>
              </a:lnSpc>
              <a:buNone/>
            </a:pPr>
            <a:r>
              <a:rPr lang="zh-CN" altLang="en-US" sz="3000" b="1" kern="100" dirty="0"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“</a:t>
            </a:r>
            <a:r>
              <a:rPr lang="en-US" altLang="zh-CN" sz="3000" b="1" kern="100" dirty="0"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Now, O Lord God, the word which You have spoken concerning Your servant and concerning his house, establish it forever and do as You have said.</a:t>
            </a:r>
          </a:p>
          <a:p>
            <a:pPr marL="0" indent="0" algn="just">
              <a:lnSpc>
                <a:spcPct val="112000"/>
              </a:lnSpc>
              <a:buNone/>
            </a:pPr>
            <a:endParaRPr lang="en-US" altLang="zh-CN" sz="3000" b="1" kern="100" dirty="0">
              <a:latin typeface="微软雅黑" panose="020B0503020204020204" pitchFamily="34" charset="-122"/>
              <a:ea typeface="微软雅黑" panose="020B0503020204020204" pitchFamily="34" charset="-122"/>
              <a:cs typeface="Calibri" panose="020F0502020204030204" pitchFamily="34" charset="0"/>
            </a:endParaRPr>
          </a:p>
          <a:p>
            <a:pPr marL="0" indent="0" algn="just">
              <a:lnSpc>
                <a:spcPct val="112000"/>
              </a:lnSpc>
              <a:buNone/>
            </a:pPr>
            <a:endParaRPr lang="en-US" altLang="zh-CN" sz="2600" b="1" kern="100" dirty="0">
              <a:latin typeface="微软雅黑" panose="020B0503020204020204" pitchFamily="34" charset="-122"/>
              <a:ea typeface="微软雅黑" panose="020B0503020204020204" pitchFamily="34" charset="-122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80719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4294967295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marL="0" indent="0" algn="just">
              <a:lnSpc>
                <a:spcPct val="112000"/>
              </a:lnSpc>
              <a:buNone/>
            </a:pPr>
            <a:r>
              <a:rPr lang="en-US" altLang="zh-CN" sz="3000" b="1" u="sng" kern="100" dirty="0"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【</a:t>
            </a:r>
            <a:r>
              <a:rPr lang="zh-CN" altLang="en-US" sz="3000" b="1" u="sng" kern="100" dirty="0">
                <a:solidFill>
                  <a:srgbClr val="FFFF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撒下</a:t>
            </a:r>
            <a:r>
              <a:rPr lang="zh-CN" altLang="en-US" sz="3000" b="1" u="sng" kern="100" dirty="0"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 </a:t>
            </a:r>
            <a:r>
              <a:rPr lang="en-US" altLang="zh-CN" sz="3000" b="1" u="sng" kern="100" dirty="0"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2 Sam 7:1-29】</a:t>
            </a:r>
          </a:p>
          <a:p>
            <a:pPr marL="0" indent="0" algn="just">
              <a:lnSpc>
                <a:spcPct val="112000"/>
              </a:lnSpc>
              <a:buNone/>
            </a:pPr>
            <a:r>
              <a:rPr lang="en-US" altLang="zh-CN" sz="3000" b="1" kern="100" dirty="0">
                <a:solidFill>
                  <a:srgbClr val="FFFF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26 </a:t>
            </a:r>
            <a:r>
              <a:rPr lang="zh-CN" altLang="en-US" sz="3000" b="1" kern="100" dirty="0">
                <a:solidFill>
                  <a:srgbClr val="FFFF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愿人永远尊你的名为大，说：万军之耶和华是治理以色列的　神。这样，你仆人大卫的家必在你面前坚立。</a:t>
            </a:r>
            <a:r>
              <a:rPr lang="en-US" altLang="zh-CN" b="1" kern="100" dirty="0"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So let Your name be magnified forever, saying, ‘The Lord of hosts is the God over Israel.’ And let the house of Your servant David be established before You.</a:t>
            </a:r>
          </a:p>
          <a:p>
            <a:pPr marL="0" indent="0" algn="just">
              <a:lnSpc>
                <a:spcPct val="112000"/>
              </a:lnSpc>
              <a:buNone/>
            </a:pPr>
            <a:r>
              <a:rPr lang="en-US" altLang="zh-CN" sz="3000" b="1" kern="100" dirty="0">
                <a:solidFill>
                  <a:srgbClr val="FFFF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27 </a:t>
            </a:r>
            <a:r>
              <a:rPr lang="zh-CN" altLang="en-US" sz="3000" b="1" kern="100" dirty="0">
                <a:solidFill>
                  <a:srgbClr val="FFFF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万军之耶和华以色列的　神啊，因你启示你的仆人说：我必为你建立家室，所以仆人大胆向你如此祈祷。</a:t>
            </a:r>
            <a:r>
              <a:rPr lang="en-US" altLang="zh-CN" b="1" kern="100" dirty="0"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For You, O Lord of hosts, God of Israel, have revealed this to Your servant, saying, ‘I will build you a house.’ Therefore Your servant has found it in his heart to pray this prayer to You.</a:t>
            </a:r>
          </a:p>
          <a:p>
            <a:pPr marL="0" indent="0" algn="just">
              <a:lnSpc>
                <a:spcPct val="112000"/>
              </a:lnSpc>
              <a:buNone/>
            </a:pPr>
            <a:endParaRPr lang="en-US" altLang="zh-CN" sz="3000" b="1" kern="100" dirty="0">
              <a:latin typeface="微软雅黑" panose="020B0503020204020204" pitchFamily="34" charset="-122"/>
              <a:ea typeface="微软雅黑" panose="020B0503020204020204" pitchFamily="34" charset="-122"/>
              <a:cs typeface="Calibri" panose="020F0502020204030204" pitchFamily="34" charset="0"/>
            </a:endParaRPr>
          </a:p>
          <a:p>
            <a:pPr marL="0" indent="0" algn="just">
              <a:lnSpc>
                <a:spcPct val="112000"/>
              </a:lnSpc>
              <a:buNone/>
            </a:pPr>
            <a:endParaRPr lang="en-US" altLang="zh-CN" sz="2600" b="1" kern="100" dirty="0">
              <a:latin typeface="微软雅黑" panose="020B0503020204020204" pitchFamily="34" charset="-122"/>
              <a:ea typeface="微软雅黑" panose="020B0503020204020204" pitchFamily="34" charset="-122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80719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4294967295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marL="0" indent="0" algn="just">
              <a:lnSpc>
                <a:spcPct val="112000"/>
              </a:lnSpc>
              <a:buNone/>
            </a:pPr>
            <a:r>
              <a:rPr lang="en-US" altLang="zh-CN" sz="3000" b="1" u="sng" kern="100" dirty="0"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【</a:t>
            </a:r>
            <a:r>
              <a:rPr lang="zh-CN" altLang="en-US" sz="3000" b="1" u="sng" kern="100" dirty="0">
                <a:solidFill>
                  <a:srgbClr val="FFFF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撒下</a:t>
            </a:r>
            <a:r>
              <a:rPr lang="zh-CN" altLang="en-US" sz="3000" b="1" u="sng" kern="100" dirty="0"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 </a:t>
            </a:r>
            <a:r>
              <a:rPr lang="en-US" altLang="zh-CN" sz="3000" b="1" u="sng" kern="100" dirty="0"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2 Sam 7:1-29】</a:t>
            </a:r>
          </a:p>
          <a:p>
            <a:pPr marL="0" indent="0" algn="just">
              <a:lnSpc>
                <a:spcPct val="112000"/>
              </a:lnSpc>
              <a:buNone/>
            </a:pPr>
            <a:r>
              <a:rPr lang="en-US" altLang="zh-CN" sz="3000" b="1" kern="100" dirty="0">
                <a:solidFill>
                  <a:srgbClr val="FFFF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28 “</a:t>
            </a:r>
            <a:r>
              <a:rPr lang="zh-CN" altLang="en-US" sz="3000" b="1" kern="100" dirty="0">
                <a:solidFill>
                  <a:srgbClr val="FFFF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主耶和华啊，惟有你是　神。你的话是真实的，你也应许将这福气赐给仆人。</a:t>
            </a:r>
            <a:endParaRPr lang="en-US" altLang="zh-CN" sz="3000" b="1" kern="100" dirty="0">
              <a:solidFill>
                <a:srgbClr val="FFFF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Calibri" panose="020F0502020204030204" pitchFamily="34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zh-CN" altLang="en-US" b="1" kern="100" dirty="0"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“</a:t>
            </a:r>
            <a:r>
              <a:rPr lang="en-US" altLang="zh-CN" b="1" kern="100" dirty="0"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And now, O Lord God, You are God, and Your words are true, and You have promised this goodness to Your servant.</a:t>
            </a:r>
          </a:p>
          <a:p>
            <a:pPr marL="0" indent="0" algn="just">
              <a:lnSpc>
                <a:spcPct val="112000"/>
              </a:lnSpc>
              <a:buNone/>
            </a:pPr>
            <a:r>
              <a:rPr lang="en-US" altLang="zh-CN" sz="3000" b="1" kern="100" dirty="0">
                <a:solidFill>
                  <a:srgbClr val="FFFF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29 </a:t>
            </a:r>
            <a:r>
              <a:rPr lang="zh-CN" altLang="en-US" sz="3000" b="1" kern="100" dirty="0">
                <a:solidFill>
                  <a:srgbClr val="FFFF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现在求你赐福与仆人的家，可以永存在你面前。主耶和华啊，这是你所应许的，愿你永远赐福与仆人的家。”</a:t>
            </a:r>
            <a:r>
              <a:rPr lang="en-US" altLang="zh-CN" b="1" kern="100" dirty="0"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Now therefore, let it please You to bless the house of Your servant, that it may continue before You forever; for You, O Lord God, have spoken it, and with Your blessing let the house of Your servant be blessed forever.”</a:t>
            </a:r>
          </a:p>
          <a:p>
            <a:pPr marL="0" indent="0" algn="just">
              <a:lnSpc>
                <a:spcPct val="112000"/>
              </a:lnSpc>
              <a:buNone/>
            </a:pPr>
            <a:endParaRPr lang="en-US" altLang="zh-CN" sz="3000" b="1" kern="100" dirty="0">
              <a:latin typeface="微软雅黑" panose="020B0503020204020204" pitchFamily="34" charset="-122"/>
              <a:ea typeface="微软雅黑" panose="020B0503020204020204" pitchFamily="34" charset="-122"/>
              <a:cs typeface="Calibri" panose="020F0502020204030204" pitchFamily="34" charset="0"/>
            </a:endParaRPr>
          </a:p>
          <a:p>
            <a:pPr marL="0" indent="0" algn="just">
              <a:lnSpc>
                <a:spcPct val="112000"/>
              </a:lnSpc>
              <a:buNone/>
            </a:pPr>
            <a:endParaRPr lang="en-US" altLang="zh-CN" sz="2600" b="1" kern="100" dirty="0">
              <a:latin typeface="微软雅黑" panose="020B0503020204020204" pitchFamily="34" charset="-122"/>
              <a:ea typeface="微软雅黑" panose="020B0503020204020204" pitchFamily="34" charset="-122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80719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4294967295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marL="0" indent="0" algn="just">
              <a:lnSpc>
                <a:spcPct val="120000"/>
              </a:lnSpc>
              <a:buNone/>
            </a:pPr>
            <a:r>
              <a:rPr lang="zh-CN" altLang="en-US" sz="3000" b="1" u="sng" kern="100" dirty="0"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经文简述：</a:t>
            </a:r>
            <a:endParaRPr lang="en-US" altLang="zh-CN" sz="3000" b="1" u="sng" kern="100" dirty="0">
              <a:latin typeface="微软雅黑" panose="020B0503020204020204" pitchFamily="34" charset="-122"/>
              <a:ea typeface="微软雅黑" panose="020B0503020204020204" pitchFamily="34" charset="-122"/>
              <a:cs typeface="Calibri" panose="020F0502020204030204" pitchFamily="34" charset="0"/>
            </a:endParaRPr>
          </a:p>
          <a:p>
            <a:pPr marL="0" indent="0" algn="just">
              <a:lnSpc>
                <a:spcPct val="120000"/>
              </a:lnSpc>
              <a:buNone/>
            </a:pPr>
            <a:r>
              <a:rPr lang="zh-CN" altLang="en-US" sz="3000" b="1" kern="100" dirty="0"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	大卫想为神造圣殿，得到先知拿单的鼓励。（</a:t>
            </a:r>
            <a:r>
              <a:rPr lang="en-US" altLang="zh-CN" sz="3000" b="1" kern="100" dirty="0"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1-3</a:t>
            </a:r>
            <a:r>
              <a:rPr lang="zh-CN" altLang="en-US" sz="3000" b="1" kern="100" dirty="0"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节）</a:t>
            </a:r>
            <a:endParaRPr lang="en-US" altLang="zh-CN" sz="3000" b="1" kern="100" dirty="0">
              <a:latin typeface="微软雅黑" panose="020B0503020204020204" pitchFamily="34" charset="-122"/>
              <a:ea typeface="微软雅黑" panose="020B0503020204020204" pitchFamily="34" charset="-122"/>
              <a:cs typeface="Calibri" panose="020F0502020204030204" pitchFamily="34" charset="0"/>
            </a:endParaRPr>
          </a:p>
          <a:p>
            <a:pPr marL="0" indent="0" algn="just">
              <a:lnSpc>
                <a:spcPct val="120000"/>
              </a:lnSpc>
              <a:buNone/>
            </a:pPr>
            <a:endParaRPr lang="zh-CN" altLang="en-US" sz="3000" b="1" kern="100" dirty="0">
              <a:latin typeface="微软雅黑" panose="020B0503020204020204" pitchFamily="34" charset="-122"/>
              <a:ea typeface="微软雅黑" panose="020B0503020204020204" pitchFamily="34" charset="-122"/>
              <a:cs typeface="Calibri" panose="020F0502020204030204" pitchFamily="34" charset="0"/>
            </a:endParaRPr>
          </a:p>
          <a:p>
            <a:pPr marL="0" indent="0" algn="just">
              <a:lnSpc>
                <a:spcPct val="120000"/>
              </a:lnSpc>
              <a:buNone/>
            </a:pPr>
            <a:r>
              <a:rPr lang="zh-CN" altLang="en-US" sz="3000" b="1" kern="100" dirty="0"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	神否决大卫造圣殿的计划，但给大卫更好的应许。（</a:t>
            </a:r>
            <a:r>
              <a:rPr lang="en-US" altLang="zh-CN" sz="3000" b="1" kern="100" dirty="0"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4-17</a:t>
            </a:r>
            <a:r>
              <a:rPr lang="zh-CN" altLang="en-US" sz="3000" b="1" kern="100" dirty="0"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节）</a:t>
            </a:r>
            <a:endParaRPr lang="en-US" altLang="zh-CN" sz="3000" b="1" kern="100" dirty="0">
              <a:latin typeface="微软雅黑" panose="020B0503020204020204" pitchFamily="34" charset="-122"/>
              <a:ea typeface="微软雅黑" panose="020B0503020204020204" pitchFamily="34" charset="-122"/>
              <a:cs typeface="Calibri" panose="020F0502020204030204" pitchFamily="34" charset="0"/>
            </a:endParaRPr>
          </a:p>
          <a:p>
            <a:pPr marL="0" indent="0" algn="just">
              <a:lnSpc>
                <a:spcPct val="120000"/>
              </a:lnSpc>
              <a:buNone/>
            </a:pPr>
            <a:endParaRPr lang="zh-CN" altLang="en-US" sz="3000" b="1" kern="100" dirty="0">
              <a:latin typeface="微软雅黑" panose="020B0503020204020204" pitchFamily="34" charset="-122"/>
              <a:ea typeface="微软雅黑" panose="020B0503020204020204" pitchFamily="34" charset="-122"/>
              <a:cs typeface="Calibri" panose="020F0502020204030204" pitchFamily="34" charset="0"/>
            </a:endParaRPr>
          </a:p>
          <a:p>
            <a:pPr marL="0" indent="0" algn="just">
              <a:lnSpc>
                <a:spcPct val="120000"/>
              </a:lnSpc>
              <a:buNone/>
            </a:pPr>
            <a:r>
              <a:rPr lang="zh-CN" altLang="en-US" sz="3000" b="1" kern="100" dirty="0"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	大卫向神感恩祷告（</a:t>
            </a:r>
            <a:r>
              <a:rPr lang="en-US" altLang="zh-CN" sz="3000" b="1" kern="100" dirty="0"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18-29</a:t>
            </a:r>
            <a:r>
              <a:rPr lang="zh-CN" altLang="en-US" sz="3000" b="1" kern="100" dirty="0"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节）</a:t>
            </a:r>
          </a:p>
        </p:txBody>
      </p:sp>
    </p:spTree>
    <p:extLst>
      <p:ext uri="{BB962C8B-B14F-4D97-AF65-F5344CB8AC3E}">
        <p14:creationId xmlns:p14="http://schemas.microsoft.com/office/powerpoint/2010/main" val="10397504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4294967295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zh-CN" altLang="en-US" sz="3200" b="1" u="sng" kern="100" dirty="0"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大卫造圣殿的愿望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zh-CN" altLang="en-US" sz="3200" b="1" kern="100" dirty="0"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	大卫在平安强盛时</a:t>
            </a:r>
            <a:r>
              <a:rPr lang="en-US" altLang="zh-CN" sz="3200" b="1" kern="100" dirty="0"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……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altLang="zh-CN" sz="3200" b="1" kern="100" dirty="0"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	</a:t>
            </a:r>
            <a:r>
              <a:rPr lang="zh-CN" altLang="en-US" sz="3200" b="1" kern="100" dirty="0"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大卫的心愿被神否定，并不意味着</a:t>
            </a:r>
            <a:r>
              <a:rPr lang="en-US" altLang="zh-CN" sz="3200" b="1" kern="100" dirty="0"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……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altLang="zh-CN" sz="3200" b="1" kern="100" dirty="0"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	</a:t>
            </a:r>
            <a:r>
              <a:rPr lang="zh-CN" altLang="en-US" sz="3200" b="1" kern="100" dirty="0"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顺服神的心意，哪怕不符合自己的心意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zh-CN" altLang="en-US" sz="3200" b="1" kern="100" dirty="0"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	被神拒绝后，依然感恩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zh-CN" altLang="en-US" sz="3200" b="1" kern="100" dirty="0"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	大卫对神的感恩祷告</a:t>
            </a:r>
          </a:p>
          <a:p>
            <a:pPr marL="457200" lvl="1" indent="0" algn="just">
              <a:lnSpc>
                <a:spcPct val="120000"/>
              </a:lnSpc>
              <a:buNone/>
            </a:pPr>
            <a:r>
              <a:rPr lang="en-US" altLang="zh-CN" sz="2800" b="1" kern="100" dirty="0"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o	</a:t>
            </a:r>
            <a:r>
              <a:rPr lang="zh-CN" altLang="en-US" sz="2800" b="1" kern="100" dirty="0"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谦卑是感恩的前提</a:t>
            </a:r>
          </a:p>
          <a:p>
            <a:pPr marL="457200" lvl="1" indent="0" algn="just">
              <a:lnSpc>
                <a:spcPct val="120000"/>
              </a:lnSpc>
              <a:buNone/>
            </a:pPr>
            <a:r>
              <a:rPr lang="en-US" altLang="zh-CN" sz="2800" b="1" kern="100" dirty="0"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o	</a:t>
            </a:r>
            <a:r>
              <a:rPr lang="zh-CN" altLang="en-US" sz="2800" b="1" kern="100" dirty="0"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信心是感恩的依据</a:t>
            </a:r>
          </a:p>
          <a:p>
            <a:pPr marL="457200" lvl="1" indent="0" algn="just">
              <a:lnSpc>
                <a:spcPct val="120000"/>
              </a:lnSpc>
              <a:buNone/>
            </a:pPr>
            <a:r>
              <a:rPr lang="en-US" altLang="zh-CN" sz="2800" b="1" kern="100" dirty="0"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o	</a:t>
            </a:r>
            <a:r>
              <a:rPr lang="zh-CN" altLang="en-US" sz="2800" b="1" kern="100" dirty="0"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神的信实是感恩的根基</a:t>
            </a:r>
          </a:p>
        </p:txBody>
      </p:sp>
    </p:spTree>
    <p:extLst>
      <p:ext uri="{BB962C8B-B14F-4D97-AF65-F5344CB8AC3E}">
        <p14:creationId xmlns:p14="http://schemas.microsoft.com/office/powerpoint/2010/main" val="25303128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4294967295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marL="0" indent="0" algn="just">
              <a:lnSpc>
                <a:spcPct val="120000"/>
              </a:lnSpc>
              <a:buNone/>
            </a:pPr>
            <a:r>
              <a:rPr lang="zh-CN" altLang="en-US" sz="3600" b="1" u="sng" kern="100" dirty="0"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神对大卫的应许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zh-CN" altLang="en-US" sz="3600" b="1" kern="100" dirty="0"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	超乎大卫所思所想，所愿所求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zh-CN" altLang="en-US" sz="3600" b="1" kern="100" dirty="0"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	关乎大卫的后裔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zh-CN" altLang="en-US" sz="3600" b="1" kern="100" dirty="0"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	对大卫后裔的管教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zh-CN" altLang="en-US" sz="3600" b="1" kern="100" dirty="0"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	对大卫后裔的不离不弃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zh-CN" altLang="en-US" sz="3600" b="1" kern="100" dirty="0"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	保守“大卫”的国直到永远</a:t>
            </a:r>
          </a:p>
          <a:p>
            <a:pPr marL="0" indent="0" algn="just">
              <a:lnSpc>
                <a:spcPct val="112000"/>
              </a:lnSpc>
              <a:buNone/>
            </a:pPr>
            <a:endParaRPr lang="en-US" altLang="zh-CN" sz="3000" b="1" kern="100" dirty="0">
              <a:latin typeface="微软雅黑" panose="020B0503020204020204" pitchFamily="34" charset="-122"/>
              <a:ea typeface="微软雅黑" panose="020B0503020204020204" pitchFamily="34" charset="-122"/>
              <a:cs typeface="Calibri" panose="020F0502020204030204" pitchFamily="34" charset="0"/>
            </a:endParaRPr>
          </a:p>
          <a:p>
            <a:pPr marL="0" indent="0" algn="just">
              <a:lnSpc>
                <a:spcPct val="112000"/>
              </a:lnSpc>
              <a:buNone/>
            </a:pPr>
            <a:endParaRPr lang="en-US" altLang="zh-CN" sz="3000" b="1" kern="100" dirty="0">
              <a:latin typeface="微软雅黑" panose="020B0503020204020204" pitchFamily="34" charset="-122"/>
              <a:ea typeface="微软雅黑" panose="020B0503020204020204" pitchFamily="34" charset="-122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02145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4294967295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marL="0" indent="0" algn="just">
              <a:lnSpc>
                <a:spcPct val="112000"/>
              </a:lnSpc>
              <a:buNone/>
            </a:pPr>
            <a:r>
              <a:rPr lang="zh-CN" altLang="en-US" sz="3000" b="1" u="sng" kern="100" dirty="0"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问题讨论：</a:t>
            </a:r>
            <a:endParaRPr lang="en-US" altLang="zh-CN" sz="3000" b="1" u="sng" kern="100" dirty="0">
              <a:latin typeface="微软雅黑" panose="020B0503020204020204" pitchFamily="34" charset="-122"/>
              <a:ea typeface="微软雅黑" panose="020B0503020204020204" pitchFamily="34" charset="-122"/>
              <a:cs typeface="Calibri" panose="020F0502020204030204" pitchFamily="34" charset="0"/>
            </a:endParaRPr>
          </a:p>
          <a:p>
            <a:pPr marL="514350" indent="-514350" algn="just">
              <a:lnSpc>
                <a:spcPct val="120000"/>
              </a:lnSpc>
              <a:buAutoNum type="arabicParenR"/>
            </a:pPr>
            <a:r>
              <a:rPr lang="zh-CN" altLang="en-US" sz="3000" b="1" kern="100" dirty="0"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先知拿单前后两次给大卫不一致的信息，讨论拿单为什么会出现如此状况？给我们怎样的提醒？拿单身上有什么我们应该效法和借鉴的地方？</a:t>
            </a:r>
          </a:p>
          <a:p>
            <a:pPr marL="514350" indent="-514350" algn="just">
              <a:lnSpc>
                <a:spcPct val="120000"/>
              </a:lnSpc>
              <a:buAutoNum type="arabicParenR"/>
            </a:pPr>
            <a:endParaRPr lang="zh-CN" altLang="en-US" sz="3000" b="1" kern="100" dirty="0">
              <a:latin typeface="微软雅黑" panose="020B0503020204020204" pitchFamily="34" charset="-122"/>
              <a:ea typeface="微软雅黑" panose="020B0503020204020204" pitchFamily="34" charset="-122"/>
              <a:cs typeface="Calibri" panose="020F0502020204030204" pitchFamily="34" charset="0"/>
            </a:endParaRPr>
          </a:p>
          <a:p>
            <a:pPr marL="514350" indent="-514350" algn="just">
              <a:lnSpc>
                <a:spcPct val="120000"/>
              </a:lnSpc>
              <a:buAutoNum type="arabicParenR"/>
            </a:pPr>
            <a:r>
              <a:rPr lang="zh-CN" altLang="en-US" sz="3000" b="1" kern="100" dirty="0"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大卫对神的感恩祷告中，指出使家得坚立，只有一个方法。这个方法是什么？列举正反两方面的（圣经中，现实中）事例，讨论怎样在生活中实施该方法？</a:t>
            </a:r>
          </a:p>
          <a:p>
            <a:pPr marL="0" indent="0" algn="just">
              <a:lnSpc>
                <a:spcPct val="112000"/>
              </a:lnSpc>
              <a:buNone/>
            </a:pPr>
            <a:endParaRPr lang="en-US" altLang="zh-CN" sz="3000" b="1" kern="100" dirty="0">
              <a:latin typeface="微软雅黑" panose="020B0503020204020204" pitchFamily="34" charset="-122"/>
              <a:ea typeface="微软雅黑" panose="020B0503020204020204" pitchFamily="34" charset="-122"/>
              <a:cs typeface="Calibri" panose="020F0502020204030204" pitchFamily="34" charset="0"/>
            </a:endParaRPr>
          </a:p>
          <a:p>
            <a:pPr marL="0" indent="0" algn="just">
              <a:lnSpc>
                <a:spcPct val="112000"/>
              </a:lnSpc>
              <a:buNone/>
            </a:pPr>
            <a:endParaRPr lang="en-US" altLang="zh-CN" sz="3000" b="1" kern="100" dirty="0">
              <a:latin typeface="微软雅黑" panose="020B0503020204020204" pitchFamily="34" charset="-122"/>
              <a:ea typeface="微软雅黑" panose="020B0503020204020204" pitchFamily="34" charset="-122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12466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4294967295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marL="0" indent="0" algn="just">
              <a:lnSpc>
                <a:spcPct val="112000"/>
              </a:lnSpc>
              <a:buNone/>
            </a:pPr>
            <a:r>
              <a:rPr lang="en-US" altLang="zh-CN" sz="3000" b="1" u="sng" kern="100" dirty="0"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【</a:t>
            </a:r>
            <a:r>
              <a:rPr lang="zh-CN" altLang="en-US" sz="3000" b="1" u="sng" kern="100" dirty="0">
                <a:solidFill>
                  <a:srgbClr val="FFFF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撒下</a:t>
            </a:r>
            <a:r>
              <a:rPr lang="zh-CN" altLang="en-US" sz="3000" b="1" u="sng" kern="100" dirty="0"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 </a:t>
            </a:r>
            <a:r>
              <a:rPr lang="en-US" altLang="zh-CN" sz="3000" b="1" u="sng" kern="100" dirty="0"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2 Sam 7:1-29】</a:t>
            </a:r>
          </a:p>
          <a:p>
            <a:pPr marL="0" indent="0" algn="just">
              <a:lnSpc>
                <a:spcPct val="112000"/>
              </a:lnSpc>
              <a:buNone/>
            </a:pPr>
            <a:r>
              <a:rPr lang="en-US" altLang="zh-CN" sz="3000" b="1" kern="100" dirty="0">
                <a:solidFill>
                  <a:srgbClr val="FFFF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3 </a:t>
            </a:r>
            <a:r>
              <a:rPr lang="zh-CN" altLang="en-US" sz="3000" b="1" kern="100" dirty="0">
                <a:solidFill>
                  <a:srgbClr val="FFFF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拿单对王说：“你可以照你的心意而行，因为耶和华与你同在。” </a:t>
            </a:r>
            <a:r>
              <a:rPr lang="en-US" altLang="zh-CN" sz="3000" b="1" kern="100" dirty="0"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Then Nathan said to the king, “Go, do all that is in your heart, for the Lord is with you.”</a:t>
            </a:r>
          </a:p>
          <a:p>
            <a:pPr marL="0" indent="0" algn="just">
              <a:lnSpc>
                <a:spcPct val="112000"/>
              </a:lnSpc>
              <a:buNone/>
            </a:pPr>
            <a:r>
              <a:rPr lang="en-US" altLang="zh-CN" sz="3000" b="1" kern="100" dirty="0">
                <a:solidFill>
                  <a:srgbClr val="FFFF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4 </a:t>
            </a:r>
            <a:r>
              <a:rPr lang="zh-CN" altLang="en-US" sz="3000" b="1" kern="100" dirty="0">
                <a:solidFill>
                  <a:srgbClr val="FFFF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当夜耶和华的话临到拿单说：</a:t>
            </a:r>
            <a:r>
              <a:rPr lang="en-US" altLang="zh-CN" sz="3000" b="1" kern="100" dirty="0"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But it happened that night that the word of the Lord came to Nathan, saying,</a:t>
            </a:r>
          </a:p>
          <a:p>
            <a:pPr marL="0" indent="0" algn="just">
              <a:lnSpc>
                <a:spcPct val="112000"/>
              </a:lnSpc>
              <a:buNone/>
            </a:pPr>
            <a:r>
              <a:rPr lang="en-US" altLang="zh-CN" sz="3000" b="1" kern="100" dirty="0">
                <a:solidFill>
                  <a:srgbClr val="FFFF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5 “</a:t>
            </a:r>
            <a:r>
              <a:rPr lang="zh-CN" altLang="en-US" sz="3000" b="1" kern="100" dirty="0">
                <a:solidFill>
                  <a:srgbClr val="FFFF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你去告诉我仆人大卫说，耶和华如此说：‘你岂可建造殿宇给我居住呢？</a:t>
            </a:r>
            <a:r>
              <a:rPr lang="zh-CN" altLang="en-US" sz="3000" b="1" kern="100" dirty="0"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“</a:t>
            </a:r>
            <a:r>
              <a:rPr lang="en-US" altLang="zh-CN" sz="3000" b="1" kern="100" dirty="0"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Go and tell My servant David, ‘Thus says the Lord: “Would you build a house for Me to dwell in?</a:t>
            </a:r>
          </a:p>
          <a:p>
            <a:pPr marL="0" indent="0" algn="just">
              <a:lnSpc>
                <a:spcPct val="112000"/>
              </a:lnSpc>
              <a:buNone/>
            </a:pPr>
            <a:endParaRPr lang="en-US" altLang="zh-CN" sz="3000" b="1" kern="100" dirty="0">
              <a:latin typeface="微软雅黑" panose="020B0503020204020204" pitchFamily="34" charset="-122"/>
              <a:ea typeface="微软雅黑" panose="020B0503020204020204" pitchFamily="34" charset="-122"/>
              <a:cs typeface="Calibri" panose="020F0502020204030204" pitchFamily="34" charset="0"/>
            </a:endParaRPr>
          </a:p>
          <a:p>
            <a:pPr marL="0" indent="0" algn="just">
              <a:lnSpc>
                <a:spcPct val="112000"/>
              </a:lnSpc>
              <a:buNone/>
            </a:pPr>
            <a:endParaRPr lang="en-US" altLang="zh-CN" sz="2600" b="1" kern="100" dirty="0">
              <a:latin typeface="微软雅黑" panose="020B0503020204020204" pitchFamily="34" charset="-122"/>
              <a:ea typeface="微软雅黑" panose="020B0503020204020204" pitchFamily="34" charset="-122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80719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4294967295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marL="0" indent="0" algn="just">
              <a:lnSpc>
                <a:spcPct val="112000"/>
              </a:lnSpc>
              <a:buNone/>
            </a:pPr>
            <a:r>
              <a:rPr lang="en-US" altLang="zh-CN" sz="3000" b="1" u="sng" kern="100" dirty="0"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【</a:t>
            </a:r>
            <a:r>
              <a:rPr lang="zh-CN" altLang="en-US" sz="3000" b="1" u="sng" kern="100" dirty="0">
                <a:solidFill>
                  <a:srgbClr val="FFFF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撒下</a:t>
            </a:r>
            <a:r>
              <a:rPr lang="zh-CN" altLang="en-US" sz="3000" b="1" u="sng" kern="100" dirty="0"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 </a:t>
            </a:r>
            <a:r>
              <a:rPr lang="en-US" altLang="zh-CN" sz="3000" b="1" u="sng" kern="100" dirty="0"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2 Sam 7:1-29】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en-US" altLang="zh-CN" sz="3000" b="1" kern="100" dirty="0">
                <a:solidFill>
                  <a:srgbClr val="FFFF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6 </a:t>
            </a:r>
            <a:r>
              <a:rPr lang="zh-CN" altLang="en-US" sz="3000" b="1" kern="100" dirty="0">
                <a:solidFill>
                  <a:srgbClr val="FFFF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自从我领以色列人出埃及直到今日，我未曾住过殿宇，常在会幕和帐幕中行走。</a:t>
            </a:r>
            <a:r>
              <a:rPr lang="en-US" altLang="zh-CN" sz="2700" b="1" kern="100" dirty="0"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For I have not dwelt in a house since the time that I brought the children of Israel up from Egypt, even to this day, but have moved about in a tent and in a tabernacle.</a:t>
            </a:r>
          </a:p>
          <a:p>
            <a:pPr marL="0" indent="0" algn="just">
              <a:lnSpc>
                <a:spcPct val="112000"/>
              </a:lnSpc>
              <a:buNone/>
            </a:pPr>
            <a:r>
              <a:rPr lang="en-US" altLang="zh-CN" sz="3000" b="1" kern="100" dirty="0">
                <a:solidFill>
                  <a:srgbClr val="FFFF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7 </a:t>
            </a:r>
            <a:r>
              <a:rPr lang="zh-CN" altLang="en-US" sz="3000" b="1" kern="100" dirty="0">
                <a:solidFill>
                  <a:srgbClr val="FFFF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凡我同以色列人所走的地方，我何曾向以色列一支派的士师，就是我吩咐牧养我民以色列的说：你们为何不给我建造香柏木的殿宇呢？’ </a:t>
            </a:r>
            <a:endParaRPr lang="en-US" altLang="zh-CN" sz="3000" b="1" kern="100" dirty="0">
              <a:solidFill>
                <a:srgbClr val="FFFF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Calibri" panose="020F0502020204030204" pitchFamily="34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en-US" altLang="zh-CN" sz="2700" b="1" kern="100" dirty="0"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Wherever I have moved about with all the children of Israel, have I ever spoken a word to anyone from the tribes of Israel, whom I commanded to shepherd My people Israel, saying, ‘Why have you not built Me a house of cedar?’”’</a:t>
            </a:r>
          </a:p>
          <a:p>
            <a:pPr marL="0" indent="0" algn="just">
              <a:lnSpc>
                <a:spcPct val="112000"/>
              </a:lnSpc>
              <a:buNone/>
            </a:pPr>
            <a:endParaRPr lang="en-US" altLang="zh-CN" sz="3000" b="1" kern="100" dirty="0">
              <a:latin typeface="微软雅黑" panose="020B0503020204020204" pitchFamily="34" charset="-122"/>
              <a:ea typeface="微软雅黑" panose="020B0503020204020204" pitchFamily="34" charset="-122"/>
              <a:cs typeface="Calibri" panose="020F0502020204030204" pitchFamily="34" charset="0"/>
            </a:endParaRPr>
          </a:p>
          <a:p>
            <a:pPr marL="0" indent="0" algn="just">
              <a:lnSpc>
                <a:spcPct val="112000"/>
              </a:lnSpc>
              <a:buNone/>
            </a:pPr>
            <a:endParaRPr lang="en-US" altLang="zh-CN" sz="2600" b="1" kern="100" dirty="0">
              <a:latin typeface="微软雅黑" panose="020B0503020204020204" pitchFamily="34" charset="-122"/>
              <a:ea typeface="微软雅黑" panose="020B0503020204020204" pitchFamily="34" charset="-122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80719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4294967295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marL="0" indent="0" algn="just">
              <a:lnSpc>
                <a:spcPct val="112000"/>
              </a:lnSpc>
              <a:buNone/>
            </a:pPr>
            <a:r>
              <a:rPr lang="en-US" altLang="zh-CN" sz="3000" b="1" u="sng" kern="100" dirty="0"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【</a:t>
            </a:r>
            <a:r>
              <a:rPr lang="zh-CN" altLang="en-US" sz="3000" b="1" u="sng" kern="100" dirty="0">
                <a:solidFill>
                  <a:srgbClr val="FFFF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撒下</a:t>
            </a:r>
            <a:r>
              <a:rPr lang="zh-CN" altLang="en-US" sz="3000" b="1" u="sng" kern="100" dirty="0"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 </a:t>
            </a:r>
            <a:r>
              <a:rPr lang="en-US" altLang="zh-CN" sz="3000" b="1" u="sng" kern="100" dirty="0"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2 Sam 7:1-29】</a:t>
            </a:r>
          </a:p>
          <a:p>
            <a:pPr marL="0" indent="0" algn="just">
              <a:lnSpc>
                <a:spcPct val="112000"/>
              </a:lnSpc>
              <a:buNone/>
            </a:pPr>
            <a:r>
              <a:rPr lang="en-US" altLang="zh-CN" sz="3000" b="1" kern="100" dirty="0">
                <a:solidFill>
                  <a:srgbClr val="FFFF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8 “</a:t>
            </a:r>
            <a:r>
              <a:rPr lang="zh-CN" altLang="en-US" sz="3000" b="1" kern="100" dirty="0">
                <a:solidFill>
                  <a:srgbClr val="FFFF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现在你要告诉我仆人大卫说，万军之耶和华如此说：‘我从羊圈中将你召来，叫你不再跟从羊群，立你作我民以色列的君。</a:t>
            </a:r>
            <a:endParaRPr lang="en-US" altLang="zh-CN" sz="3000" b="1" kern="100" dirty="0">
              <a:solidFill>
                <a:srgbClr val="FFFF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Calibri" panose="020F0502020204030204" pitchFamily="34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en-US" altLang="zh-CN" sz="2700" b="1" kern="100" dirty="0"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Now therefore, thus shall you say to My servant David, ‘Thus says the Lord of hosts: “I took you from the sheepfold, from following the sheep, to be ruler over My people, over Israel.</a:t>
            </a:r>
          </a:p>
          <a:p>
            <a:pPr marL="0" indent="0" algn="just">
              <a:lnSpc>
                <a:spcPct val="112000"/>
              </a:lnSpc>
              <a:buNone/>
            </a:pPr>
            <a:r>
              <a:rPr lang="en-US" altLang="zh-CN" sz="3000" b="1" kern="100" dirty="0">
                <a:solidFill>
                  <a:srgbClr val="FFFF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9 </a:t>
            </a:r>
            <a:r>
              <a:rPr lang="zh-CN" altLang="en-US" sz="3000" b="1" kern="100" dirty="0">
                <a:solidFill>
                  <a:srgbClr val="FFFF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你无论往哪里去，我常与你同在，剪除你的一切仇敌；我必使你得大名，好像世上大大有名的人一样。</a:t>
            </a:r>
            <a:endParaRPr lang="en-US" altLang="zh-CN" sz="3000" b="1" kern="100" dirty="0">
              <a:solidFill>
                <a:srgbClr val="FFFF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Calibri" panose="020F0502020204030204" pitchFamily="34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en-US" altLang="zh-CN" sz="2700" b="1" kern="100" dirty="0"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And I have been with you wherever you have gone, and have cut off all your enemies from before you, and have made you a great name, like the name of the great men who are on the earth.</a:t>
            </a:r>
          </a:p>
          <a:p>
            <a:pPr marL="0" indent="0" algn="just">
              <a:lnSpc>
                <a:spcPct val="112000"/>
              </a:lnSpc>
              <a:buNone/>
            </a:pPr>
            <a:endParaRPr lang="en-US" altLang="zh-CN" sz="3000" b="1" kern="100" dirty="0">
              <a:latin typeface="微软雅黑" panose="020B0503020204020204" pitchFamily="34" charset="-122"/>
              <a:ea typeface="微软雅黑" panose="020B0503020204020204" pitchFamily="34" charset="-122"/>
              <a:cs typeface="Calibri" panose="020F0502020204030204" pitchFamily="34" charset="0"/>
            </a:endParaRPr>
          </a:p>
          <a:p>
            <a:pPr marL="0" indent="0" algn="just">
              <a:lnSpc>
                <a:spcPct val="112000"/>
              </a:lnSpc>
              <a:buNone/>
            </a:pPr>
            <a:endParaRPr lang="en-US" altLang="zh-CN" sz="2600" b="1" kern="100" dirty="0">
              <a:latin typeface="微软雅黑" panose="020B0503020204020204" pitchFamily="34" charset="-122"/>
              <a:ea typeface="微软雅黑" panose="020B0503020204020204" pitchFamily="34" charset="-122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80719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4294967295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marL="0" indent="0" algn="just">
              <a:lnSpc>
                <a:spcPct val="112000"/>
              </a:lnSpc>
              <a:buNone/>
            </a:pPr>
            <a:r>
              <a:rPr lang="en-US" altLang="zh-CN" b="1" u="sng" kern="100" dirty="0"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【</a:t>
            </a:r>
            <a:r>
              <a:rPr lang="zh-CN" altLang="en-US" b="1" u="sng" kern="100" dirty="0">
                <a:solidFill>
                  <a:srgbClr val="FFFF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撒下</a:t>
            </a:r>
            <a:r>
              <a:rPr lang="zh-CN" altLang="en-US" b="1" u="sng" kern="100" dirty="0"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 </a:t>
            </a:r>
            <a:r>
              <a:rPr lang="en-US" altLang="zh-CN" b="1" u="sng" kern="100" dirty="0"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2 Sam 7:1-29】</a:t>
            </a:r>
          </a:p>
          <a:p>
            <a:pPr marL="0" indent="0" algn="just">
              <a:lnSpc>
                <a:spcPct val="112000"/>
              </a:lnSpc>
              <a:buNone/>
            </a:pPr>
            <a:r>
              <a:rPr lang="en-US" altLang="zh-CN" sz="2900" b="1" kern="100" dirty="0">
                <a:solidFill>
                  <a:srgbClr val="FFFF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10 </a:t>
            </a:r>
            <a:r>
              <a:rPr lang="zh-CN" altLang="en-US" sz="2900" b="1" kern="100" dirty="0">
                <a:solidFill>
                  <a:srgbClr val="FFFF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我必为我民以色列选定一个地方，栽培他们，使他们住自己的地方，不再迁移；凶恶之子也不像从前扰害他们，</a:t>
            </a:r>
            <a:r>
              <a:rPr lang="en-US" altLang="zh-CN" sz="2600" b="1" kern="100" dirty="0"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Moreover I will appoint a place for My people Israel, and will plant them, that they may dwell in a place of their own and move no more; nor shall the sons of wickedness oppress them anymore, as previously,</a:t>
            </a:r>
          </a:p>
          <a:p>
            <a:pPr marL="0" indent="0" algn="just">
              <a:lnSpc>
                <a:spcPct val="112000"/>
              </a:lnSpc>
              <a:buNone/>
            </a:pPr>
            <a:r>
              <a:rPr lang="en-US" altLang="zh-CN" sz="2900" b="1" kern="100" dirty="0">
                <a:solidFill>
                  <a:srgbClr val="FFFF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11 </a:t>
            </a:r>
            <a:r>
              <a:rPr lang="zh-CN" altLang="en-US" sz="2900" b="1" kern="100" dirty="0">
                <a:solidFill>
                  <a:srgbClr val="FFFF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并不像我命士师治理我民以色列的时候一样。我必使你安靖，不被一切仇敌扰乱。并且我耶和华应许你，必为你建立家室。</a:t>
            </a:r>
            <a:r>
              <a:rPr lang="en-US" altLang="zh-CN" sz="2600" b="1" kern="100" dirty="0"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since the time that I commanded judges to be over My people Israel, and have caused you to rest from all your enemies. Also the Lord tells you that He will make you a house.</a:t>
            </a:r>
          </a:p>
          <a:p>
            <a:pPr marL="0" indent="0" algn="just">
              <a:lnSpc>
                <a:spcPct val="112000"/>
              </a:lnSpc>
              <a:buNone/>
            </a:pPr>
            <a:endParaRPr lang="en-US" altLang="zh-CN" sz="3000" b="1" kern="100" dirty="0">
              <a:latin typeface="微软雅黑" panose="020B0503020204020204" pitchFamily="34" charset="-122"/>
              <a:ea typeface="微软雅黑" panose="020B0503020204020204" pitchFamily="34" charset="-122"/>
              <a:cs typeface="Calibri" panose="020F0502020204030204" pitchFamily="34" charset="0"/>
            </a:endParaRPr>
          </a:p>
          <a:p>
            <a:pPr marL="0" indent="0" algn="just">
              <a:lnSpc>
                <a:spcPct val="112000"/>
              </a:lnSpc>
              <a:buNone/>
            </a:pPr>
            <a:endParaRPr lang="en-US" altLang="zh-CN" sz="2600" b="1" kern="100" dirty="0">
              <a:latin typeface="微软雅黑" panose="020B0503020204020204" pitchFamily="34" charset="-122"/>
              <a:ea typeface="微软雅黑" panose="020B0503020204020204" pitchFamily="34" charset="-122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80719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4294967295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marL="0" indent="0" algn="just">
              <a:lnSpc>
                <a:spcPct val="112000"/>
              </a:lnSpc>
              <a:buNone/>
            </a:pPr>
            <a:r>
              <a:rPr lang="en-US" altLang="zh-CN" sz="3000" b="1" u="sng" kern="100" dirty="0"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【</a:t>
            </a:r>
            <a:r>
              <a:rPr lang="zh-CN" altLang="en-US" sz="3000" b="1" u="sng" kern="100" dirty="0">
                <a:solidFill>
                  <a:srgbClr val="FFFF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撒下</a:t>
            </a:r>
            <a:r>
              <a:rPr lang="zh-CN" altLang="en-US" sz="3000" b="1" u="sng" kern="100" dirty="0"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 </a:t>
            </a:r>
            <a:r>
              <a:rPr lang="en-US" altLang="zh-CN" sz="3000" b="1" u="sng" kern="100" dirty="0"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2 Sam 7:1-29】</a:t>
            </a:r>
          </a:p>
          <a:p>
            <a:pPr marL="0" indent="0" algn="just">
              <a:lnSpc>
                <a:spcPct val="112000"/>
              </a:lnSpc>
              <a:buNone/>
            </a:pPr>
            <a:r>
              <a:rPr lang="en-US" altLang="zh-CN" sz="3000" b="1" kern="100" dirty="0">
                <a:solidFill>
                  <a:srgbClr val="FFFF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12 </a:t>
            </a:r>
            <a:r>
              <a:rPr lang="zh-CN" altLang="en-US" sz="3000" b="1" kern="100" dirty="0">
                <a:solidFill>
                  <a:srgbClr val="FFFF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你寿数满足，与你列祖同睡的时候，我必使你的后裔接续你的位，我也必坚定他的国。</a:t>
            </a:r>
            <a:endParaRPr lang="en-US" altLang="zh-CN" sz="3000" b="1" kern="100" dirty="0">
              <a:solidFill>
                <a:srgbClr val="FFFF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Calibri" panose="020F0502020204030204" pitchFamily="34" charset="0"/>
            </a:endParaRPr>
          </a:p>
          <a:p>
            <a:pPr marL="0" indent="0" algn="just">
              <a:lnSpc>
                <a:spcPct val="112000"/>
              </a:lnSpc>
              <a:buNone/>
            </a:pPr>
            <a:r>
              <a:rPr lang="zh-CN" altLang="en-US" sz="3000" b="1" kern="100" dirty="0"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“</a:t>
            </a:r>
            <a:r>
              <a:rPr lang="en-US" altLang="zh-CN" sz="3000" b="1" kern="100" dirty="0"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When your days are fulfilled and you rest with your fathers, I will set up your seed after you, who will come from your body, and I will establish his kingdom.</a:t>
            </a:r>
          </a:p>
          <a:p>
            <a:pPr marL="0" indent="0" algn="just">
              <a:lnSpc>
                <a:spcPct val="112000"/>
              </a:lnSpc>
              <a:buNone/>
            </a:pPr>
            <a:r>
              <a:rPr lang="en-US" altLang="zh-CN" sz="3000" b="1" kern="100" dirty="0">
                <a:solidFill>
                  <a:srgbClr val="FFFF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13 </a:t>
            </a:r>
            <a:r>
              <a:rPr lang="zh-CN" altLang="en-US" sz="3000" b="1" kern="100" dirty="0">
                <a:solidFill>
                  <a:srgbClr val="FFFF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他必为我的名建造殿宇，我必坚定他的国位，直到永远。</a:t>
            </a:r>
            <a:endParaRPr lang="en-US" altLang="zh-CN" sz="3000" b="1" kern="100" dirty="0">
              <a:solidFill>
                <a:srgbClr val="FFFF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Calibri" panose="020F0502020204030204" pitchFamily="34" charset="0"/>
            </a:endParaRPr>
          </a:p>
          <a:p>
            <a:pPr marL="0" indent="0" algn="just">
              <a:lnSpc>
                <a:spcPct val="112000"/>
              </a:lnSpc>
              <a:buNone/>
            </a:pPr>
            <a:r>
              <a:rPr lang="en-US" altLang="zh-CN" sz="3000" b="1" kern="100" dirty="0"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He shall build a house for My name, and I will establish the throne of his kingdom forever.</a:t>
            </a:r>
          </a:p>
          <a:p>
            <a:pPr marL="0" indent="0" algn="just">
              <a:lnSpc>
                <a:spcPct val="112000"/>
              </a:lnSpc>
              <a:buNone/>
            </a:pPr>
            <a:endParaRPr lang="en-US" altLang="zh-CN" sz="3000" b="1" kern="100" dirty="0">
              <a:latin typeface="微软雅黑" panose="020B0503020204020204" pitchFamily="34" charset="-122"/>
              <a:ea typeface="微软雅黑" panose="020B0503020204020204" pitchFamily="34" charset="-122"/>
              <a:cs typeface="Calibri" panose="020F0502020204030204" pitchFamily="34" charset="0"/>
            </a:endParaRPr>
          </a:p>
          <a:p>
            <a:pPr marL="0" indent="0" algn="just">
              <a:lnSpc>
                <a:spcPct val="112000"/>
              </a:lnSpc>
              <a:buNone/>
            </a:pPr>
            <a:endParaRPr lang="en-US" altLang="zh-CN" sz="2600" b="1" kern="100" dirty="0">
              <a:latin typeface="微软雅黑" panose="020B0503020204020204" pitchFamily="34" charset="-122"/>
              <a:ea typeface="微软雅黑" panose="020B0503020204020204" pitchFamily="34" charset="-122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80719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4294967295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marL="0" indent="0" algn="just">
              <a:lnSpc>
                <a:spcPct val="112000"/>
              </a:lnSpc>
              <a:buNone/>
            </a:pPr>
            <a:r>
              <a:rPr lang="en-US" altLang="zh-CN" sz="3000" b="1" u="sng" kern="100" dirty="0"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【</a:t>
            </a:r>
            <a:r>
              <a:rPr lang="zh-CN" altLang="en-US" sz="3000" b="1" u="sng" kern="100" dirty="0">
                <a:solidFill>
                  <a:srgbClr val="FFFF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撒下</a:t>
            </a:r>
            <a:r>
              <a:rPr lang="zh-CN" altLang="en-US" sz="3000" b="1" u="sng" kern="100" dirty="0"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 </a:t>
            </a:r>
            <a:r>
              <a:rPr lang="en-US" altLang="zh-CN" sz="3000" b="1" u="sng" kern="100" dirty="0"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2 Sam 7:1-29】</a:t>
            </a:r>
          </a:p>
          <a:p>
            <a:pPr marL="0" indent="0" algn="just">
              <a:lnSpc>
                <a:spcPct val="112000"/>
              </a:lnSpc>
              <a:buNone/>
            </a:pPr>
            <a:r>
              <a:rPr lang="en-US" altLang="zh-CN" sz="3000" b="1" kern="100" dirty="0">
                <a:solidFill>
                  <a:srgbClr val="FFFF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14 </a:t>
            </a:r>
            <a:r>
              <a:rPr lang="zh-CN" altLang="en-US" sz="3000" b="1" kern="100" dirty="0">
                <a:solidFill>
                  <a:srgbClr val="FFFF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我要作他的父，他要作我的子；他若犯了罪，我必用人的杖责打他，用人的鞭责罚他。</a:t>
            </a:r>
            <a:endParaRPr lang="en-US" altLang="zh-CN" sz="3000" b="1" kern="100" dirty="0">
              <a:solidFill>
                <a:srgbClr val="FFFF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Calibri" panose="020F0502020204030204" pitchFamily="34" charset="0"/>
            </a:endParaRPr>
          </a:p>
          <a:p>
            <a:pPr marL="0" indent="0" algn="just">
              <a:lnSpc>
                <a:spcPct val="112000"/>
              </a:lnSpc>
              <a:buNone/>
            </a:pPr>
            <a:r>
              <a:rPr lang="en-US" altLang="zh-CN" sz="3000" b="1" kern="100" dirty="0"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I will be his Father, and he shall be My son. If he commits iniquity, I will chasten him with the rod of men and with the blows of the sons of men.</a:t>
            </a:r>
          </a:p>
          <a:p>
            <a:pPr marL="0" indent="0" algn="just">
              <a:lnSpc>
                <a:spcPct val="112000"/>
              </a:lnSpc>
              <a:buNone/>
            </a:pPr>
            <a:r>
              <a:rPr lang="en-US" altLang="zh-CN" sz="3000" b="1" kern="100" dirty="0">
                <a:solidFill>
                  <a:srgbClr val="FFFF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15 </a:t>
            </a:r>
            <a:r>
              <a:rPr lang="zh-CN" altLang="en-US" sz="3000" b="1" kern="100" dirty="0">
                <a:solidFill>
                  <a:srgbClr val="FFFF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但我的慈爱仍不离开他，像离开在你面前所废弃的扫罗一样。</a:t>
            </a:r>
            <a:endParaRPr lang="en-US" altLang="zh-CN" sz="3000" b="1" kern="100" dirty="0">
              <a:solidFill>
                <a:srgbClr val="FFFF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Calibri" panose="020F0502020204030204" pitchFamily="34" charset="0"/>
            </a:endParaRPr>
          </a:p>
          <a:p>
            <a:pPr marL="0" indent="0" algn="just">
              <a:lnSpc>
                <a:spcPct val="112000"/>
              </a:lnSpc>
              <a:buNone/>
            </a:pPr>
            <a:r>
              <a:rPr lang="en-US" altLang="zh-CN" sz="3000" b="1" kern="100" dirty="0"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But My mercy shall not depart from him, as I took it from Saul, whom I removed from before you.</a:t>
            </a:r>
          </a:p>
          <a:p>
            <a:pPr marL="0" indent="0" algn="just">
              <a:lnSpc>
                <a:spcPct val="112000"/>
              </a:lnSpc>
              <a:buNone/>
            </a:pPr>
            <a:endParaRPr lang="en-US" altLang="zh-CN" sz="3000" b="1" kern="100" dirty="0">
              <a:latin typeface="微软雅黑" panose="020B0503020204020204" pitchFamily="34" charset="-122"/>
              <a:ea typeface="微软雅黑" panose="020B0503020204020204" pitchFamily="34" charset="-122"/>
              <a:cs typeface="Calibri" panose="020F0502020204030204" pitchFamily="34" charset="0"/>
            </a:endParaRPr>
          </a:p>
          <a:p>
            <a:pPr marL="0" indent="0" algn="just">
              <a:lnSpc>
                <a:spcPct val="112000"/>
              </a:lnSpc>
              <a:buNone/>
            </a:pPr>
            <a:endParaRPr lang="en-US" altLang="zh-CN" sz="2600" b="1" kern="100" dirty="0">
              <a:latin typeface="微软雅黑" panose="020B0503020204020204" pitchFamily="34" charset="-122"/>
              <a:ea typeface="微软雅黑" panose="020B0503020204020204" pitchFamily="34" charset="-122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80719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4294967295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marL="0" indent="0" algn="just">
              <a:lnSpc>
                <a:spcPct val="112000"/>
              </a:lnSpc>
              <a:buNone/>
            </a:pPr>
            <a:r>
              <a:rPr lang="en-US" altLang="zh-CN" sz="3000" b="1" u="sng" kern="100" dirty="0"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【</a:t>
            </a:r>
            <a:r>
              <a:rPr lang="zh-CN" altLang="en-US" sz="3000" b="1" u="sng" kern="100" dirty="0">
                <a:solidFill>
                  <a:srgbClr val="FFFF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撒下</a:t>
            </a:r>
            <a:r>
              <a:rPr lang="zh-CN" altLang="en-US" sz="3000" b="1" u="sng" kern="100" dirty="0"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 </a:t>
            </a:r>
            <a:r>
              <a:rPr lang="en-US" altLang="zh-CN" sz="3000" b="1" u="sng" kern="100" dirty="0"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2 Sam 7:1-29】</a:t>
            </a:r>
          </a:p>
          <a:p>
            <a:pPr marL="0" indent="0" algn="just">
              <a:lnSpc>
                <a:spcPct val="112000"/>
              </a:lnSpc>
              <a:buNone/>
            </a:pPr>
            <a:r>
              <a:rPr lang="en-US" altLang="zh-CN" sz="3000" b="1" kern="100" dirty="0">
                <a:solidFill>
                  <a:srgbClr val="FFFF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16 </a:t>
            </a:r>
            <a:r>
              <a:rPr lang="zh-CN" altLang="en-US" sz="3000" b="1" kern="100" dirty="0">
                <a:solidFill>
                  <a:srgbClr val="FFFF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你的家和你的国，必在我（原文作“你”）面前永远坚立。你的国位也必坚定，直到永远。’” </a:t>
            </a:r>
            <a:endParaRPr lang="en-US" altLang="zh-CN" sz="3000" b="1" kern="100" dirty="0">
              <a:solidFill>
                <a:srgbClr val="FFFF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Calibri" panose="020F0502020204030204" pitchFamily="34" charset="0"/>
            </a:endParaRPr>
          </a:p>
          <a:p>
            <a:pPr marL="0" indent="0" algn="just">
              <a:lnSpc>
                <a:spcPct val="112000"/>
              </a:lnSpc>
              <a:buNone/>
            </a:pPr>
            <a:r>
              <a:rPr lang="en-US" altLang="zh-CN" sz="3000" b="1" kern="100" dirty="0"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And your house and your kingdom shall be established forever before you. Your throne shall be established forever.”’”</a:t>
            </a:r>
          </a:p>
          <a:p>
            <a:pPr marL="0" indent="0" algn="just">
              <a:lnSpc>
                <a:spcPct val="112000"/>
              </a:lnSpc>
              <a:buNone/>
            </a:pPr>
            <a:r>
              <a:rPr lang="en-US" altLang="zh-CN" sz="3000" b="1" kern="100" dirty="0">
                <a:solidFill>
                  <a:srgbClr val="FFFF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17 </a:t>
            </a:r>
            <a:r>
              <a:rPr lang="zh-CN" altLang="en-US" sz="3000" b="1" kern="100" dirty="0">
                <a:solidFill>
                  <a:srgbClr val="FFFF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拿单就按这一切话，照这默示，告诉大卫。</a:t>
            </a:r>
            <a:endParaRPr lang="en-US" altLang="zh-CN" sz="3000" b="1" kern="100" dirty="0">
              <a:solidFill>
                <a:srgbClr val="FFFF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Calibri" panose="020F0502020204030204" pitchFamily="34" charset="0"/>
            </a:endParaRPr>
          </a:p>
          <a:p>
            <a:pPr marL="0" indent="0" algn="just">
              <a:lnSpc>
                <a:spcPct val="112000"/>
              </a:lnSpc>
              <a:buNone/>
            </a:pPr>
            <a:r>
              <a:rPr lang="en-US" altLang="zh-CN" sz="3000" b="1" kern="100" dirty="0"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According to all these words and according to all this vision, so Nathan spoke to David.</a:t>
            </a:r>
          </a:p>
          <a:p>
            <a:pPr marL="0" indent="0" algn="just">
              <a:lnSpc>
                <a:spcPct val="112000"/>
              </a:lnSpc>
              <a:buNone/>
            </a:pPr>
            <a:endParaRPr lang="en-US" altLang="zh-CN" sz="3000" b="1" kern="100" dirty="0">
              <a:latin typeface="微软雅黑" panose="020B0503020204020204" pitchFamily="34" charset="-122"/>
              <a:ea typeface="微软雅黑" panose="020B0503020204020204" pitchFamily="34" charset="-122"/>
              <a:cs typeface="Calibri" panose="020F0502020204030204" pitchFamily="34" charset="0"/>
            </a:endParaRPr>
          </a:p>
          <a:p>
            <a:pPr marL="0" indent="0" algn="just">
              <a:lnSpc>
                <a:spcPct val="112000"/>
              </a:lnSpc>
              <a:buNone/>
            </a:pPr>
            <a:endParaRPr lang="en-US" altLang="zh-CN" sz="2600" b="1" kern="100" dirty="0">
              <a:latin typeface="微软雅黑" panose="020B0503020204020204" pitchFamily="34" charset="-122"/>
              <a:ea typeface="微软雅黑" panose="020B0503020204020204" pitchFamily="34" charset="-122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80719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4294967295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marL="0" indent="0" algn="just">
              <a:lnSpc>
                <a:spcPct val="112000"/>
              </a:lnSpc>
              <a:buNone/>
            </a:pPr>
            <a:r>
              <a:rPr lang="en-US" altLang="zh-CN" sz="3000" b="1" u="sng" kern="100" dirty="0"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【</a:t>
            </a:r>
            <a:r>
              <a:rPr lang="zh-CN" altLang="en-US" sz="3000" b="1" u="sng" kern="100" dirty="0">
                <a:solidFill>
                  <a:srgbClr val="FFFF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撒下</a:t>
            </a:r>
            <a:r>
              <a:rPr lang="zh-CN" altLang="en-US" sz="3000" b="1" u="sng" kern="100" dirty="0"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 </a:t>
            </a:r>
            <a:r>
              <a:rPr lang="en-US" altLang="zh-CN" sz="3000" b="1" u="sng" kern="100" dirty="0"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2 Sam 7:1-29】</a:t>
            </a:r>
          </a:p>
          <a:p>
            <a:pPr marL="0" indent="0" algn="just">
              <a:lnSpc>
                <a:spcPct val="112000"/>
              </a:lnSpc>
              <a:buNone/>
            </a:pPr>
            <a:r>
              <a:rPr lang="en-US" altLang="zh-CN" sz="3000" b="1" kern="100" dirty="0">
                <a:solidFill>
                  <a:srgbClr val="FFFF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18 </a:t>
            </a:r>
            <a:r>
              <a:rPr lang="zh-CN" altLang="en-US" sz="3000" b="1" kern="100" dirty="0">
                <a:solidFill>
                  <a:srgbClr val="FFFF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于是大卫王进去，坐在耶和华面前，说：“主耶和华啊，我是谁，我的家算什么，你竟使我到这地步呢？</a:t>
            </a:r>
            <a:endParaRPr lang="en-US" altLang="zh-CN" sz="3000" b="1" kern="100" dirty="0">
              <a:solidFill>
                <a:srgbClr val="FFFF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Calibri" panose="020F0502020204030204" pitchFamily="34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en-US" altLang="zh-CN" b="1" kern="100" dirty="0"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Then King David went in and sat before the Lord; and he said: “Who am I, O Lord God? And what is my house, that You have brought me this far?</a:t>
            </a:r>
          </a:p>
          <a:p>
            <a:pPr marL="0" indent="0" algn="just">
              <a:lnSpc>
                <a:spcPct val="112000"/>
              </a:lnSpc>
              <a:buNone/>
            </a:pPr>
            <a:r>
              <a:rPr lang="en-US" altLang="zh-CN" sz="3000" b="1" kern="100" dirty="0">
                <a:solidFill>
                  <a:srgbClr val="FFFF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19 </a:t>
            </a:r>
            <a:r>
              <a:rPr lang="zh-CN" altLang="en-US" sz="3000" b="1" kern="100" dirty="0">
                <a:solidFill>
                  <a:srgbClr val="FFFF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主耶和华啊，这在你眼中还看为小，又应许你仆人的家至于久远。主耶和华啊，这岂是人所常遇的事吗？</a:t>
            </a:r>
            <a:r>
              <a:rPr lang="en-US" altLang="zh-CN" b="1" kern="100" dirty="0"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And yet this was a small thing in Your sight, O Lord God; and You have also spoken of Your servant’s house for a great while to come. Is this the manner of man, O Lord God?</a:t>
            </a:r>
          </a:p>
          <a:p>
            <a:pPr marL="0" indent="0" algn="just">
              <a:lnSpc>
                <a:spcPct val="112000"/>
              </a:lnSpc>
              <a:buNone/>
            </a:pPr>
            <a:endParaRPr lang="en-US" altLang="zh-CN" sz="3000" b="1" kern="100" dirty="0">
              <a:latin typeface="微软雅黑" panose="020B0503020204020204" pitchFamily="34" charset="-122"/>
              <a:ea typeface="微软雅黑" panose="020B0503020204020204" pitchFamily="34" charset="-122"/>
              <a:cs typeface="Calibri" panose="020F0502020204030204" pitchFamily="34" charset="0"/>
            </a:endParaRPr>
          </a:p>
          <a:p>
            <a:pPr marL="0" indent="0" algn="just">
              <a:lnSpc>
                <a:spcPct val="112000"/>
              </a:lnSpc>
              <a:buNone/>
            </a:pPr>
            <a:endParaRPr lang="en-US" altLang="zh-CN" sz="2600" b="1" kern="100" dirty="0">
              <a:latin typeface="微软雅黑" panose="020B0503020204020204" pitchFamily="34" charset="-122"/>
              <a:ea typeface="微软雅黑" panose="020B0503020204020204" pitchFamily="34" charset="-122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80719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24668</TotalTime>
  <Words>2599</Words>
  <Application>Microsoft Office PowerPoint</Application>
  <PresentationFormat>On-screen Show (4:3)</PresentationFormat>
  <Paragraphs>86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微软雅黑</vt:lpstr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Windows 用户</dc:creator>
  <cp:lastModifiedBy>BCCC_User</cp:lastModifiedBy>
  <cp:revision>2148</cp:revision>
  <dcterms:created xsi:type="dcterms:W3CDTF">2014-02-25T17:54:08Z</dcterms:created>
  <dcterms:modified xsi:type="dcterms:W3CDTF">2025-01-04T04:17:40Z</dcterms:modified>
</cp:coreProperties>
</file>