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6"/>
  </p:notesMasterIdLst>
  <p:handoutMasterIdLst>
    <p:handoutMasterId r:id="rId17"/>
  </p:handoutMasterIdLst>
  <p:sldIdLst>
    <p:sldId id="3840" r:id="rId2"/>
    <p:sldId id="4609" r:id="rId3"/>
    <p:sldId id="4610" r:id="rId4"/>
    <p:sldId id="4611" r:id="rId5"/>
    <p:sldId id="4612" r:id="rId6"/>
    <p:sldId id="4613" r:id="rId7"/>
    <p:sldId id="4614" r:id="rId8"/>
    <p:sldId id="4615" r:id="rId9"/>
    <p:sldId id="4616" r:id="rId10"/>
    <p:sldId id="4617" r:id="rId11"/>
    <p:sldId id="4618" r:id="rId12"/>
    <p:sldId id="4589" r:id="rId13"/>
    <p:sldId id="4422" r:id="rId14"/>
    <p:sldId id="4425" r:id="rId1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63" autoAdjust="0"/>
    <p:restoredTop sz="94660"/>
  </p:normalViewPr>
  <p:slideViewPr>
    <p:cSldViewPr>
      <p:cViewPr varScale="1">
        <p:scale>
          <a:sx n="65" d="100"/>
          <a:sy n="65" d="100"/>
        </p:scale>
        <p:origin x="19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2024/12/13</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2024/12/13</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a:t>按一下此處編輯母版文本樣式</a:t>
            </a:r>
            <a:endParaRPr lang="zh-CN" altLang="en-US"/>
          </a:p>
          <a:p>
            <a:pPr lvl="1"/>
            <a:r>
              <a:rPr lang="zh-CN" altLang="en-US"/>
              <a:t>第二級</a:t>
            </a:r>
          </a:p>
          <a:p>
            <a:pPr lvl="2"/>
            <a:r>
              <a:rPr lang="zh-CN" altLang="en-US"/>
              <a:t>第三級</a:t>
            </a:r>
          </a:p>
          <a:p>
            <a:pPr lvl="3"/>
            <a:r>
              <a:rPr lang="zh-CN" altLang="en-US"/>
              <a:t>第四級</a:t>
            </a:r>
          </a:p>
          <a:p>
            <a:pPr lvl="4"/>
            <a:r>
              <a:rPr lang="zh-CN" altLang="en-US"/>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2024/12/13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2024/12/13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2024/12/13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2024/12/13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2024/12/13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2024/12/13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2024/12/13</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2024/12/13</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2024/12/13</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2024/12/13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2024/12/13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2024/12/13</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5:1-25】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以色列众支派来到希伯仑见大卫，说：“我们原是你的骨肉。</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all the tribes of Israel came to David at Hebron and spoke, saying, “Indeed we are your bone and your flesh.</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从前扫罗作我们王的时候，率领以色列人出入的是你。耶和华也曾应许你说：‘你必牧养我的民以色列，作以色列的君。’”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Also, in time past, when Saul was king over us, you were the one who led Israel out and brought them in; and the Lord said to you, ‘You shall shepherd My people Israel, and be ruler over Israel.’”</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5:1-25】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非利士人又上来，布散在利乏音谷。</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the Philistines went up once again and deployed themselves in the Valley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Rephaim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大卫求问耶和华。耶和华说：“不要一直地上去，要转到他们后头，从桑林对面攻打他们。</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Therefore David inquired of the Lord, and He said, “You shall not go up; circle around behind them, and come upon them in front of the mulberry trees.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9201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5:1-25】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你听见桑树梢上有脚步的声音，就要急速前去，因为那时耶和华已经在你前头去攻打非利士人的军队。”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it shall be, when you hear the sound of marching in the tops of the mulberry trees, then you shall advance quickly. For then the Lord will go out before you to strike the camp of the Philistines.”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大卫就遵着耶和华所吩咐的去行，攻打非利士人，从迦巴直到基色。</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David did so, as the Lord commanded him; and he drove back the Philistines from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Geba</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as far as Gezer.</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9201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以色列全部支派拥立大卫为王（</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1-5</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大卫攻取耶路撒冷（</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6-10</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推罗王给大卫建造宫殿；神坚立大卫为以色列的王（</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11</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大卫离开希伯仑之后，在耶路撒冷所生的子女（</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13-16</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神赐福大卫两次战胜非利士人（</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17-25</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p:txBody>
      </p:sp>
    </p:spTree>
    <p:extLst>
      <p:ext uri="{BB962C8B-B14F-4D97-AF65-F5344CB8AC3E}">
        <p14:creationId xmlns:p14="http://schemas.microsoft.com/office/powerpoint/2010/main" val="1039750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大卫作以色列王</a:t>
            </a:r>
          </a:p>
          <a:p>
            <a:pPr marL="0" indent="0" algn="just">
              <a:lnSpc>
                <a:spcPct val="120000"/>
              </a:lnSpc>
              <a:buNone/>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第三次被膏立作以色列王</a:t>
            </a:r>
          </a:p>
          <a:p>
            <a:pPr marL="914400" lvl="2" indent="0" algn="just">
              <a:lnSpc>
                <a:spcPct val="120000"/>
              </a:lnSpc>
              <a:buNone/>
            </a:pPr>
            <a:r>
              <a:rPr lang="en-US" altLang="zh-CN" sz="2800" b="1" kern="100" dirty="0">
                <a:latin typeface="微软雅黑" panose="020B0503020204020204" pitchFamily="34" charset="-122"/>
                <a:ea typeface="微软雅黑" panose="020B0503020204020204" pitchFamily="34" charset="-122"/>
                <a:cs typeface="Calibri" panose="020F0502020204030204" pitchFamily="34" charset="0"/>
              </a:rPr>
              <a:t>o	</a:t>
            </a: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大卫的恒忍与坚信</a:t>
            </a:r>
          </a:p>
          <a:p>
            <a:pPr marL="914400" lvl="2" indent="0" algn="just">
              <a:lnSpc>
                <a:spcPct val="120000"/>
              </a:lnSpc>
              <a:buNone/>
            </a:pPr>
            <a:r>
              <a:rPr lang="en-US" altLang="zh-CN" sz="2800" b="1" kern="100" dirty="0">
                <a:latin typeface="微软雅黑" panose="020B0503020204020204" pitchFamily="34" charset="-122"/>
                <a:ea typeface="微软雅黑" panose="020B0503020204020204" pitchFamily="34" charset="-122"/>
                <a:cs typeface="Calibri" panose="020F0502020204030204" pitchFamily="34" charset="0"/>
              </a:rPr>
              <a:t>o	</a:t>
            </a: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神的作为</a:t>
            </a:r>
          </a:p>
          <a:p>
            <a:pPr marL="0" indent="0" algn="just">
              <a:lnSpc>
                <a:spcPct val="120000"/>
              </a:lnSpc>
              <a:buNone/>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攻取耶路撒冷作都城</a:t>
            </a:r>
          </a:p>
          <a:p>
            <a:pPr marL="914400" lvl="2" indent="0" algn="just">
              <a:lnSpc>
                <a:spcPct val="120000"/>
              </a:lnSpc>
              <a:buNone/>
            </a:pPr>
            <a:r>
              <a:rPr lang="en-US" altLang="zh-CN" sz="2800" b="1" kern="100" dirty="0">
                <a:latin typeface="微软雅黑" panose="020B0503020204020204" pitchFamily="34" charset="-122"/>
                <a:ea typeface="微软雅黑" panose="020B0503020204020204" pitchFamily="34" charset="-122"/>
                <a:cs typeface="Calibri" panose="020F0502020204030204" pitchFamily="34" charset="0"/>
              </a:rPr>
              <a:t>o	</a:t>
            </a: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收复神应许给以色列人的产业；</a:t>
            </a:r>
          </a:p>
          <a:p>
            <a:pPr marL="914400" lvl="2" indent="0" algn="just">
              <a:lnSpc>
                <a:spcPct val="120000"/>
              </a:lnSpc>
              <a:buNone/>
            </a:pPr>
            <a:r>
              <a:rPr lang="en-US" altLang="zh-CN" sz="2800" b="1" kern="100" dirty="0">
                <a:latin typeface="微软雅黑" panose="020B0503020204020204" pitchFamily="34" charset="-122"/>
                <a:ea typeface="微软雅黑" panose="020B0503020204020204" pitchFamily="34" charset="-122"/>
                <a:cs typeface="Calibri" panose="020F0502020204030204" pitchFamily="34" charset="0"/>
              </a:rPr>
              <a:t>o	</a:t>
            </a: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惩罚骄傲的外邦人。</a:t>
            </a:r>
          </a:p>
          <a:p>
            <a:pPr marL="0" indent="0" algn="just">
              <a:lnSpc>
                <a:spcPct val="120000"/>
              </a:lnSpc>
              <a:buNone/>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大卫的“保障”</a:t>
            </a:r>
          </a:p>
          <a:p>
            <a:pPr marL="0" indent="0" algn="just">
              <a:lnSpc>
                <a:spcPct val="120000"/>
              </a:lnSpc>
              <a:buNone/>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大卫作王之后依然求问（依靠神）</a:t>
            </a:r>
          </a:p>
          <a:p>
            <a:pPr marL="0" indent="0" algn="just">
              <a:lnSpc>
                <a:spcPct val="120000"/>
              </a:lnSpc>
              <a:buNone/>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大 卫的污点“</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又 立 后 妃</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分享自己的信仰经历，自己是否有过“长期等候神对自己呼求的回应”的经历？等候了多久？神最终的回应是否符合自己起初的期望？自己从此经历中得到怎样的收获？</a:t>
            </a:r>
          </a:p>
          <a:p>
            <a:pPr marL="514350" indent="-514350" algn="just">
              <a:lnSpc>
                <a:spcPct val="120000"/>
              </a:lnSpc>
              <a:buAutoNum type="arabicParenR"/>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大卫刚刚成为以色列王不久，就面临非利士人的大举进攻。分享自己刚成为基督徒不久，信心就面临攻击试探的经历，以及神怎样带领当年的自己胜过试探攻击？</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5:1-25】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于是以色列的长老都来到希伯仑见大卫王，大卫在希伯仑耶和华面前与他们立约，他们就膏大卫作以色列的王。</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Therefore all the elders of Israel came to the king at Hebron, and King David made a covenant with them at Hebron before the Lord. And they anointed David king over Israel.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大卫登基的时候年三十岁，在位四十年。</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was thirty years old when he began to reign, and he reigned forty years.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9201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5:1-25】</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在希伯仑作犹大王七年零六个月，在耶路撒冷作以色列和犹大王三十三年。</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In Hebron he reigned over Judah seven years and six months, and in Jerusalem he reigned thirty-three years over all Israel and Judah.</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大卫和跟随他的人到了耶路撒冷，要攻打住那地方的耶布斯人。耶布斯人对大卫说：“你若不赶出瞎子、瘸子，必不能进这地方。”心里想大卫决不能进去。</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the king and his men went to Jerusalem against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Jebusites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inhabitants of the land, who spoke to David, saying, “You shall not come in here; but the blind and the lame will repel you,” thinking, “David cannot come in here.”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9201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5:1-25】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然而大卫攻取锡安的保障，就是大卫的城。</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Nevertheless David took the stronghold of Zion (that is, the City of David).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当日大卫说：“谁攻打耶布斯人，当上水沟攻打我心里所恨恶的瘸子、瞎子。”从此有俗语说：“在那里有瞎子、瘸子，他不能进屋去。”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David said on that day, “Whoever climbs up by way of the water shaft and defeats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Jebusites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lame and the blind, who are hated by David’s soul), he shall be chief and captain.” Therefore they say, “The blind and the lame shall not come into the house.”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9201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5:1-25】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大卫住在保障里，给保障起名叫大卫城。大卫又从米罗以里，周围筑墙。</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David dwelt in the stronghold, and called it the City of David. And David built all around from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Millo</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inward.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大卫日见强盛，因为耶和华万军之　神与他同在。</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David went on and became great, and the Lord God of hosts was with him.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推罗王希兰将香柏木运到大卫那里，又差遣使者和木匠、石匠给大卫建造宫殿。</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Hiram king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Tyre</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sent messengers to David, and cedar trees, and carpenters and masons. And they built David a house.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9201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5:1-25】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大卫就知道耶和华坚立他作以色列王，又为自己的民以色列使他的国兴旺。</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David knew that the Lord had established him as king over Israel, and that He had exalted His kingdom for the sake of His people Israel.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大卫离开希伯仑之后，在耶路撒冷又立后妃，又生儿女。</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David took more concubines and wives from Jerusalem, after he had come from Hebron. Also more sons and daughters were born to David.</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9201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5:1-25】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益辖、以利书亚、尼斐、雅非亚、</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Ibhar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Elishua</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Nepheg</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Japhia</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以利沙玛、以利雅大、以利法列。</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Elishama</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Eliada</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Eliphelet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非利士人听见人膏大卫作以色列王，非利士众人就上来寻索大卫。大卫听见，就下到保障。</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when the Philistines heard that they had anointed David king over Israel, all the Philistines went up to search for David. And David heard of it and went down to the stronghold.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9201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5:1-25】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非利士人来了，布散在利乏音谷。</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Philistines also went and deployed themselves in the Valley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Rephaim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大卫求问耶和华说：“我可以上去攻打非利士人吗？你将他们交在我手里吗？”耶和华说：“你可以上去，我必将非利士人交在你手里。”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David inquired of the Lord, saying, “Shall I go up against the Philistines? Will You deliver them into my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hand?”And</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Lord said to David, “Go up, for I will doubtless deliver the Philistines into your hand.”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9201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5:1-25】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大卫来到巴力毗拉心，在那里击杀非利士人，说：“耶和华在我面前冲破敌人，如同水冲去一般。”因此称那地方为巴力毗拉心。</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David went to Baal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Perazim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David defeated them there; and he said, “The Lord has broken through my enemies before me, like a breakthrough of water.” Therefore he called the name of that place Baal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Perazim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非利士人将偶像撇在那里，大卫和跟随他的人拿去了。</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they left their images there, and David and his men carried them away.</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9201757"/>
      </p:ext>
    </p:extLst>
  </p:cSld>
  <p:clrMapOvr>
    <a:masterClrMapping/>
  </p:clrMapOvr>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24626</TotalTime>
  <Words>2009</Words>
  <Application>Microsoft Office PowerPoint</Application>
  <PresentationFormat>On-screen Show (4:3)</PresentationFormat>
  <Paragraphs>71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微软雅黑</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BCCC_User</cp:lastModifiedBy>
  <cp:revision>2138</cp:revision>
  <dcterms:created xsi:type="dcterms:W3CDTF">2014-02-25T17:54:08Z</dcterms:created>
  <dcterms:modified xsi:type="dcterms:W3CDTF">2024-12-14T04:18:11Z</dcterms:modified>
</cp:coreProperties>
</file>