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6"/>
  </p:notesMasterIdLst>
  <p:handoutMasterIdLst>
    <p:handoutMasterId r:id="rId27"/>
  </p:handoutMasterIdLst>
  <p:sldIdLst>
    <p:sldId id="3840" r:id="rId2"/>
    <p:sldId id="4590" r:id="rId3"/>
    <p:sldId id="4591" r:id="rId4"/>
    <p:sldId id="4607" r:id="rId5"/>
    <p:sldId id="4592" r:id="rId6"/>
    <p:sldId id="4593" r:id="rId7"/>
    <p:sldId id="4594" r:id="rId8"/>
    <p:sldId id="4595" r:id="rId9"/>
    <p:sldId id="4596" r:id="rId10"/>
    <p:sldId id="4597" r:id="rId11"/>
    <p:sldId id="4598" r:id="rId12"/>
    <p:sldId id="4599" r:id="rId13"/>
    <p:sldId id="4600" r:id="rId14"/>
    <p:sldId id="4601" r:id="rId15"/>
    <p:sldId id="4602" r:id="rId16"/>
    <p:sldId id="4603" r:id="rId17"/>
    <p:sldId id="4604" r:id="rId18"/>
    <p:sldId id="4605" r:id="rId19"/>
    <p:sldId id="4606" r:id="rId20"/>
    <p:sldId id="4589" r:id="rId21"/>
    <p:sldId id="4422" r:id="rId22"/>
    <p:sldId id="4423" r:id="rId23"/>
    <p:sldId id="4608" r:id="rId24"/>
    <p:sldId id="4425" r:id="rId2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p:scale>
          <a:sx n="80" d="100"/>
          <a:sy n="80" d="100"/>
        </p:scale>
        <p:origin x="-562" y="-8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2024/11/22</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2024/11/22</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2024/11/22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2024/11/22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2024/11/22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2024/11/22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2024/11/22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2024/11/22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2024/11/22</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2024/11/22</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2024/11/22</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2024/11/22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2024/11/22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2024/11/22</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扫罗家和大卫家争战许久，大卫家日见强盛，扫罗家日见衰弱</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there was a long war between the house of Saul and the house of David. But David grew stronger and stronger, and the house of Saul grew weaker and weaker.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大卫在希伯仑得了几个儿子：长子暗嫩，是耶斯列人亚希暖所生的</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Sons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were born to David in Hebron: His firstborn was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Amnon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by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Ahinoam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Jezreelitess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押尼珥带着二十个人，来到希伯仑见大卫，大卫就为押尼珥和他带来的人设摆筵席。</a:t>
            </a:r>
          </a:p>
          <a:p>
            <a:pPr marL="0" indent="0" algn="just">
              <a:lnSpc>
                <a:spcPct val="112000"/>
              </a:lnSpc>
              <a:buNone/>
            </a:pP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So Abner and twenty men with him came to David at Hebron. And David made a feast for Abner and the men who were with him.</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押尼珥对大卫说：“我要起身去招聚以色列众人来见我主我王，与你立约，你就可以照着心愿作王。”于是大卫送押尼珥去，押尼珥就平平安安地去了</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Abner said to David, “I will arise and go, and gather all Israel to my lord the king, that they may make a covenant with you, and that you may reign over all that your heart desires.” So David sent Abner away, and he went in peace.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约押和大卫的仆人攻击敌军，带回许多的掠物。那时押尼珥不在希伯仑大卫那里，因大卫已经送他去，他也平平安安地去了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At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that moment the servants of David and Joab came from a raid and brought much spoil with them.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But Abner was not with David in Hebron, for he had sent him away, and he had gone in peace.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约押和跟随他的全军到了，就有人告诉约押说：“尼珥的儿子押尼珥来见王，王送他去，他也平平安安地去了。”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When Joab and all the troops that were with him had come, they told Joab, saying, “Abner the son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Ner</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came to the king, and he sent him away, and he has gone in peace.”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约押去见王说：“你这是作什么呢？押尼珥来见你，你为何送他去，他就踪影不见了呢</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Joab came to the king and said, “What have you done? Look, Abner came to you; why is it that you sent him away, and he has already gone?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你当晓得尼珥的儿子押尼珥来，是要诓哄你，要知道你的出入和你一切所行的事。”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Surely you realize that Abner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came to deceive you, to know your going out and your coming in, and to know all that you are doing.”</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约押从大卫那里出来，就打发人去追赶押尼珥，在西拉井追上他，将他带回来。大卫却不知道</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265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2650" b="1" kern="100" dirty="0">
                <a:latin typeface="微软雅黑" panose="020B0503020204020204" pitchFamily="34" charset="-122"/>
                <a:ea typeface="微软雅黑" panose="020B0503020204020204" pitchFamily="34" charset="-122"/>
                <a:cs typeface="Calibri" panose="020F0502020204030204" pitchFamily="34" charset="0"/>
              </a:rPr>
              <a:t>when Joab had gone from </a:t>
            </a:r>
            <a:r>
              <a:rPr lang="en-US" altLang="zh-CN" sz="2650" b="1" kern="100" dirty="0" smtClean="0">
                <a:latin typeface="微软雅黑" panose="020B0503020204020204" pitchFamily="34" charset="-122"/>
                <a:ea typeface="微软雅黑" panose="020B0503020204020204" pitchFamily="34" charset="-122"/>
                <a:cs typeface="Calibri" panose="020F0502020204030204" pitchFamily="34" charset="0"/>
              </a:rPr>
              <a:t>David’s </a:t>
            </a:r>
            <a:r>
              <a:rPr lang="en-US" altLang="zh-CN" sz="2650" b="1" kern="100" dirty="0">
                <a:latin typeface="微软雅黑" panose="020B0503020204020204" pitchFamily="34" charset="-122"/>
                <a:ea typeface="微软雅黑" panose="020B0503020204020204" pitchFamily="34" charset="-122"/>
                <a:cs typeface="Calibri" panose="020F0502020204030204" pitchFamily="34" charset="0"/>
              </a:rPr>
              <a:t>presence, he sent messengers after Abner, who brought him back from the well of </a:t>
            </a:r>
            <a:r>
              <a:rPr lang="en-US" altLang="zh-CN" sz="2650" b="1" kern="100" dirty="0" err="1">
                <a:latin typeface="微软雅黑" panose="020B0503020204020204" pitchFamily="34" charset="-122"/>
                <a:ea typeface="微软雅黑" panose="020B0503020204020204" pitchFamily="34" charset="-122"/>
                <a:cs typeface="Calibri" panose="020F0502020204030204" pitchFamily="34" charset="0"/>
              </a:rPr>
              <a:t>Sirah</a:t>
            </a:r>
            <a:r>
              <a:rPr lang="en-US" altLang="zh-CN" sz="2650" b="1" kern="100" dirty="0">
                <a:latin typeface="微软雅黑" panose="020B0503020204020204" pitchFamily="34" charset="-122"/>
                <a:ea typeface="微软雅黑" panose="020B0503020204020204" pitchFamily="34" charset="-122"/>
                <a:cs typeface="Calibri" panose="020F0502020204030204" pitchFamily="34" charset="0"/>
              </a:rPr>
              <a:t>. But David did not know it.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押尼珥回到希伯仑，约押领他到城门的瓮洞，假作要与他说机密话，就在那里刺透他的肚腹，他便死了。这是报杀他兄弟亚撒黑的仇。</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when Abner had returned to Hebron, Joab took him aside in the gate to speak with him privately, and there stabbed him in the stomach, so that he died for the blood of Asahel his brother.</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大卫听见了就说：“流尼珥的儿子押尼珥的血，这罪在耶和华面前必永不归我和我的国。</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Afterward, when David heard it, he said, “My kingdom and I are guiltless before the Lord forever of the blood of Abner the son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Ner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愿流他血的罪归到约押头上和他父的全家；又愿约押家不断有患漏症的，长大麻风的，架拐而行的，被刀杀死的，缺乏饮食的。”</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Let it rest on the head of Joab and on all his father’s house; and let there never fail to be in the house of Joab one who has a discharge or is a leper, who leans on a staff or falls by the sword, or who lacks bread.”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约押和他兄弟亚比筛杀了押尼珥，是因押尼珥在基遍争战的时候，杀了他们的兄弟亚撒黑。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Joab and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Abishai</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his brother killed Abner, because he had killed their brother Asahel at Gibeon in the battle.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大卫吩咐约押和跟随他的众人说：“你们当撕裂衣服，腰束麻布，在押尼珥棺前哀哭。”大卫王也跟在棺后</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said to Joab and to all the people who were with him, “Tear your clothes, gird yourselves with sackcloth, and mourn for Abner.” And King David followed the coffin.</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他们将押尼珥葬在希伯仑。王在押尼珥的墓旁放声而哭，众民也都哭了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buried Abner in Hebron; and the king lifted up his voice and wept at the grave of Abner, and all the people wept.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王为押尼珥举哀说：“押尼珥何竟像愚顽人死呢</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king sang a lament over Abner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said:“Should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Abner die as a fool dies?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你手未曾捆绑，脚未曾锁住；你死如人死在罪孽之辈手下一样。”于是众民又为押尼珥哀哭。</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Your hands were not bound Nor your feet put into fetters; As a man falls before wicked men, so you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fell.”Then</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all the people wept over him again.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日头未落的时候，众民来劝大卫吃饭，但大卫起誓说：“我若在日头未落以前吃饭，或吃别物，愿　神重重地降罚与我。”</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when all the people came to persuade David to eat food while it was still day, David took an oath, saying, “God do so to me, and more also, if I taste bread or anything else till the sun goes down!”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众民知道了，就都喜悦。凡王所行的，众民无不喜悦</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all the people took note of it, and it pleased them, since whatever the king did pleased all the people.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那日以色列众民才知道杀尼珥的儿子押尼珥并非出于王意</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For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all the people and all Israel understood that day that it had not been the king’s intent to kill Abner the son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Ner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王对臣仆说：“你们岂不知今日以色列人中，死了一个作元帅的大丈夫吗</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king said to his servants, “Do you not know that a prince and a great man has fallen this day in Israel?</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39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我虽然受膏为王，今日还是软弱。这洗鲁雅的两个儿子比我刚强，愿耶和华照着恶人所行的恶报应他。</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 am weak today, though anointed king; and these men, the sons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Zeruiah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are too harsh for me. The Lord shall repay the evildoer according to his wickedness.”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次子基利押（“基利押”历代志上</a:t>
            </a: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章</a:t>
            </a: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节作“但以利”），是作过迦密人拿八的妻亚比该所生的；三子押沙龙，是基述王达买的女儿玛迦所生的</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his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second,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Chileab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by Abigail the widow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Carmelite; the third, Absalom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Maacah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daughter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Talmai</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king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Geshur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四子亚多尼雅，是哈及所生的；五子示法提雅，是亚比他所生的</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fourth,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Adonijah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Haggith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fifth,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Shephatiah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Abital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大卫家日渐强盛，扫罗家日渐衰微（</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大卫的家庭和儿子们（</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押尼珥与扫罗的儿子伊施波设反目，要投靠大卫（</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6-12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押尼珥努力使以色列各支派众人归向大卫（</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17-21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约押为兄弟报仇，谋杀了押尼珥（</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22-27</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大卫为押尼珥的死而悲伤，且咒诅约押（</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28-39</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397504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smtClean="0">
                <a:latin typeface="微软雅黑" panose="020B0503020204020204" pitchFamily="34" charset="-122"/>
                <a:ea typeface="微软雅黑" panose="020B0503020204020204" pitchFamily="34" charset="-122"/>
                <a:cs typeface="Calibri" panose="020F0502020204030204" pitchFamily="34" charset="0"/>
              </a:rPr>
              <a:t>押</a:t>
            </a: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尼珥</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骄傲自高</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狂妄</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随从肉体血气行事</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600" b="1" kern="100" dirty="0" smtClean="0">
                <a:latin typeface="微软雅黑" panose="020B0503020204020204" pitchFamily="34" charset="-122"/>
                <a:ea typeface="微软雅黑" panose="020B0503020204020204" pitchFamily="34" charset="-122"/>
                <a:cs typeface="Calibri" panose="020F0502020204030204" pitchFamily="34" charset="0"/>
              </a:rPr>
              <a:t>助</a:t>
            </a: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大卫赢得以色列人心（被神“利用”）</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smtClean="0">
                <a:latin typeface="微软雅黑" panose="020B0503020204020204" pitchFamily="34" charset="-122"/>
                <a:ea typeface="微软雅黑" panose="020B0503020204020204" pitchFamily="34" charset="-122"/>
                <a:cs typeface="Calibri" panose="020F0502020204030204" pitchFamily="34" charset="0"/>
              </a:rPr>
              <a:t>约</a:t>
            </a: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押谋杀押尼珥</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报私仇</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罔顾“大卫当王”的神旨</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藐视神</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不忠实于大卫（主人）</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押尼珥之死依然显明神的公义</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为押尼珥之死哀哭</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挽回以色列民心（补救约押造成的损失）</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要凶手约押也为押尼珥哀哭</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91176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2600" b="1" u="sng" kern="100" dirty="0">
                <a:latin typeface="微软雅黑" panose="020B0503020204020204" pitchFamily="34" charset="-122"/>
                <a:ea typeface="微软雅黑" panose="020B0503020204020204" pitchFamily="34" charset="-122"/>
                <a:cs typeface="Calibri" panose="020F0502020204030204" pitchFamily="34" charset="0"/>
              </a:rPr>
              <a:t>问题</a:t>
            </a:r>
            <a:r>
              <a:rPr lang="zh-CN" altLang="en-US" sz="2600" b="1" u="sng" kern="100" dirty="0" smtClean="0">
                <a:latin typeface="微软雅黑" panose="020B0503020204020204" pitchFamily="34" charset="-122"/>
                <a:ea typeface="微软雅黑" panose="020B0503020204020204" pitchFamily="34" charset="-122"/>
                <a:cs typeface="Calibri" panose="020F0502020204030204" pitchFamily="34" charset="0"/>
              </a:rPr>
              <a:t>讨论：</a:t>
            </a:r>
            <a:endParaRPr lang="en-US" altLang="zh-CN" sz="26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2600" b="1" kern="100" dirty="0" smtClean="0">
                <a:latin typeface="微软雅黑" panose="020B0503020204020204" pitchFamily="34" charset="-122"/>
                <a:ea typeface="微软雅黑" panose="020B0503020204020204" pitchFamily="34" charset="-122"/>
                <a:cs typeface="Calibri" panose="020F0502020204030204" pitchFamily="34" charset="0"/>
              </a:rPr>
              <a:t>押</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尼珥引用神的话来要求以色列人归顺大卫，但是押尼珥此举完全是出于他自己的私欲私意，也导致自己后来被约押所杀。列举圣经中类似 “利用神（的话）” 满足私欲（意），最终导致个人悲剧的事例，给我们怎样的提醒？</a:t>
            </a:r>
          </a:p>
          <a:p>
            <a:pPr marL="514350" indent="-514350" algn="just">
              <a:lnSpc>
                <a:spcPct val="120000"/>
              </a:lnSpc>
              <a:buAutoNum type="arabicParenR"/>
            </a:pPr>
            <a:endParaRPr lang="zh-CN" altLang="en-US" sz="26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多妻违背神的心意。大卫在希伯伦作犹大王七年间，六个妻子给他生了六个儿子，同父异母的儿子之间后来充满矛盾争斗。根据大卫的生平，结合今天现实光景，讨论 “安舒，富足，平安” 的日子给人带来哪些负面影响？</a:t>
            </a:r>
          </a:p>
          <a:p>
            <a:pPr marL="514350" indent="-514350" algn="just">
              <a:lnSpc>
                <a:spcPct val="120000"/>
              </a:lnSpc>
              <a:buAutoNum type="arabicParenR"/>
            </a:pPr>
            <a:endParaRPr lang="zh-CN" altLang="en-US" sz="26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2600" b="1" kern="100" dirty="0" smtClean="0">
                <a:latin typeface="微软雅黑" panose="020B0503020204020204" pitchFamily="34" charset="-122"/>
                <a:ea typeface="微软雅黑" panose="020B0503020204020204" pitchFamily="34" charset="-122"/>
                <a:cs typeface="Calibri" panose="020F0502020204030204" pitchFamily="34" charset="0"/>
              </a:rPr>
              <a:t>分享</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自己曾因为“安舒的日子”而失去警醒，信心退后，险入试探的经历？</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扫罗有一妃嫔，名叫利斯巴，是爱亚的女儿。一日，伊施波设对押尼珥说：“你为什么与我父的妃嫔同房呢？”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had a concubine, whose name was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Rizpah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daughter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Aiah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Ishbosheth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said to Abner, “Why have you gone in to my father’s concubine</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押尼珥因伊施波设的话，就甚发怒，说：“我岂是犹大的狗头呢？我恩待你父扫罗的家，和他的弟兄、朋友，不将你交在大卫手里，今日你竟为这妇人责备我吗</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Abner became very angry at the words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Ishbosheth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said, “Am I a dog’s head that belongs to Judah? Today I show loyalty to the house of Saul your father, to his brothers, and to his friends, and have not delivered you into the hand of David; and you charge me today with a fault concerning this woman?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671417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我若不照着耶和华起誓应许大卫的话行，废去扫罗的位，建立大卫的位，使他治理以色列和犹大，从但直到别是巴，愿　神重重地降罚与我。”</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May God do so to Abner, and more also, if I do not do for David as the Lord has sworn to him to transfer the kingdom from the house of Saul, and set up the throne of David over Israel and over Judah, from Dan to Beersheba.”</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伊施波设惧怕押尼珥，不敢回答一句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could not answer Abner another word, because he feared him.</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押尼珥打发人去见大卫，替他说：“这国归谁呢？”又说：“你与我立约，我必帮助你，使以色列人都归服你。”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Then Abner sent messengers on his behalf to David, saying, “Whose is the land?” saying also, “Make your covenant with me, and indeed my hand shall be with you to bring all Israel to you.”</a:t>
            </a:r>
          </a:p>
          <a:p>
            <a:pPr marL="0" indent="0" algn="just">
              <a:lnSpc>
                <a:spcPct val="112000"/>
              </a:lnSpc>
              <a:buNone/>
            </a:pPr>
            <a:r>
              <a:rPr lang="en-US" altLang="zh-CN"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大卫说：“好！我与你立约。但有一件，你来见我面的时候，若不将扫罗的女儿米甲带来，必不得见我的面。</a:t>
            </a:r>
            <a:r>
              <a:rPr lang="zh-CN" altLang="en-US" sz="29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David said, “Good, I will make a covenant with you.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But one thing I require of you: you shall not see my face unless you first bring Michal, Saul’s daughter, when you come to see my face.”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大卫就打发人去见扫罗的儿子伊施波设，说：“你要将我的妻米甲归还我，她是我从前用一百非利士人的阳皮所聘定的。”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sent messengers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Ishbosheth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Saul’s son, saying, “Give me my wife Michal, whom I betrothed to myself for a hundred foreskins of the Philistines.”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伊施波设就打发人去，将米甲从拉亿的儿子她丈夫帕铁那里接回来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Ishbosheth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sent and took her from her husband, from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Paltiel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Laish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米甲的丈夫跟着她，一面走一面哭，直跟到巴户琳。押尼珥说：“你回去吧！”帕铁就回去了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her husband went along with her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Bahurim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weeping behind her. So Abner said to him, “Go, return!” And he returned.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押尼珥对以色列长老说：“从前你们愿意大卫作王治理你们</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Abner had communicated with the elders of Israel, saying, “In time past you were seeking for David to be king over you.</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3:1-39】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现在你们可以照心愿而行，因为耶和华曾论到大卫说：‘我必藉我仆人大卫的手，救我民以色列脱离非利士人和众仇敌的手。’”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Now then, do it! For the Lord has spoken of David, saying, ‘By the hand of My servant David, I will save My people Israel from the hand of the Philistines and the hand of all their enemies.’”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押尼珥也用这话说给便雅悯人听。又到希伯仑，将以色列人和便雅悯全家一切所喜悦的事说给大卫听。</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And Abner also spoke in the hearing of Benjamin. Then Abner also went to speak in the hearing of David in Hebron all that seemed good to Israel and the whole house of Benjamin.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24591</TotalTime>
  <Words>2484</Words>
  <Application>Microsoft Office PowerPoint</Application>
  <PresentationFormat>全屏显示(4:3)</PresentationFormat>
  <Paragraphs>105</Paragraphs>
  <Slides>24</Slides>
  <Notes>0</Notes>
  <HiddenSlides>0</HiddenSlides>
  <MMClips>0</MMClips>
  <ScaleCrop>false</ScaleCrop>
  <HeadingPairs>
    <vt:vector size="4" baseType="variant">
      <vt:variant>
        <vt:lpstr>主题</vt:lpstr>
      </vt:variant>
      <vt:variant>
        <vt:i4>1</vt:i4>
      </vt:variant>
      <vt:variant>
        <vt:lpstr>幻灯片标题</vt:lpstr>
      </vt:variant>
      <vt:variant>
        <vt:i4>24</vt:i4>
      </vt:variant>
    </vt:vector>
  </HeadingPairs>
  <TitlesOfParts>
    <vt:vector size="25"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2127</cp:revision>
  <dcterms:created xsi:type="dcterms:W3CDTF">2014-02-25T17:54:08Z</dcterms:created>
  <dcterms:modified xsi:type="dcterms:W3CDTF">2024-11-23T01:21:22Z</dcterms:modified>
</cp:coreProperties>
</file>