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3">
  <p:sldMasterIdLst>
    <p:sldMasterId id="2147483684" r:id="rId1"/>
  </p:sldMasterIdLst>
  <p:notesMasterIdLst>
    <p:notesMasterId r:id="rId23"/>
  </p:notesMasterIdLst>
  <p:handoutMasterIdLst>
    <p:handoutMasterId r:id="rId24"/>
  </p:handoutMasterIdLst>
  <p:sldIdLst>
    <p:sldId id="3840" r:id="rId2"/>
    <p:sldId id="4535" r:id="rId3"/>
    <p:sldId id="4536" r:id="rId4"/>
    <p:sldId id="4537" r:id="rId5"/>
    <p:sldId id="4538" r:id="rId6"/>
    <p:sldId id="4539" r:id="rId7"/>
    <p:sldId id="4540" r:id="rId8"/>
    <p:sldId id="4541" r:id="rId9"/>
    <p:sldId id="4542" r:id="rId10"/>
    <p:sldId id="4543" r:id="rId11"/>
    <p:sldId id="4544" r:id="rId12"/>
    <p:sldId id="4545" r:id="rId13"/>
    <p:sldId id="4546" r:id="rId14"/>
    <p:sldId id="4547" r:id="rId15"/>
    <p:sldId id="4548" r:id="rId16"/>
    <p:sldId id="4549" r:id="rId17"/>
    <p:sldId id="4422" r:id="rId18"/>
    <p:sldId id="4423" r:id="rId19"/>
    <p:sldId id="4528" r:id="rId20"/>
    <p:sldId id="4550" r:id="rId21"/>
    <p:sldId id="4425" r:id="rId22"/>
  </p:sldIdLst>
  <p:sldSz cx="9144000" cy="6858000" type="screen4x3"/>
  <p:notesSz cx="6858000" cy="9144000"/>
  <p:defaultTextStyle>
    <a:defPPr>
      <a:defRPr lang="zh-CN"/>
    </a:defPPr>
    <a:lvl1pPr algn="l" rtl="0" fontAlgn="base">
      <a:spcBef>
        <a:spcPct val="0"/>
      </a:spcBef>
      <a:spcAft>
        <a:spcPct val="0"/>
      </a:spcAft>
      <a:defRPr kern="1200">
        <a:solidFill>
          <a:schemeClr val="tx1"/>
        </a:solidFill>
        <a:latin typeface="Arial" charset="0"/>
        <a:ea typeface="宋体" charset="-122"/>
        <a:cs typeface="+mn-cs"/>
      </a:defRPr>
    </a:lvl1pPr>
    <a:lvl2pPr marL="457200" algn="l" rtl="0" fontAlgn="base">
      <a:spcBef>
        <a:spcPct val="0"/>
      </a:spcBef>
      <a:spcAft>
        <a:spcPct val="0"/>
      </a:spcAft>
      <a:defRPr kern="1200">
        <a:solidFill>
          <a:schemeClr val="tx1"/>
        </a:solidFill>
        <a:latin typeface="Arial" charset="0"/>
        <a:ea typeface="宋体" charset="-122"/>
        <a:cs typeface="+mn-cs"/>
      </a:defRPr>
    </a:lvl2pPr>
    <a:lvl3pPr marL="914400" algn="l" rtl="0" fontAlgn="base">
      <a:spcBef>
        <a:spcPct val="0"/>
      </a:spcBef>
      <a:spcAft>
        <a:spcPct val="0"/>
      </a:spcAft>
      <a:defRPr kern="1200">
        <a:solidFill>
          <a:schemeClr val="tx1"/>
        </a:solidFill>
        <a:latin typeface="Arial" charset="0"/>
        <a:ea typeface="宋体" charset="-122"/>
        <a:cs typeface="+mn-cs"/>
      </a:defRPr>
    </a:lvl3pPr>
    <a:lvl4pPr marL="1371600" algn="l" rtl="0" fontAlgn="base">
      <a:spcBef>
        <a:spcPct val="0"/>
      </a:spcBef>
      <a:spcAft>
        <a:spcPct val="0"/>
      </a:spcAft>
      <a:defRPr kern="1200">
        <a:solidFill>
          <a:schemeClr val="tx1"/>
        </a:solidFill>
        <a:latin typeface="Arial" charset="0"/>
        <a:ea typeface="宋体" charset="-122"/>
        <a:cs typeface="+mn-cs"/>
      </a:defRPr>
    </a:lvl4pPr>
    <a:lvl5pPr marL="1828800" algn="l" rtl="0" fontAlgn="base">
      <a:spcBef>
        <a:spcPct val="0"/>
      </a:spcBef>
      <a:spcAft>
        <a:spcPct val="0"/>
      </a:spcAft>
      <a:defRPr kern="1200">
        <a:solidFill>
          <a:schemeClr val="tx1"/>
        </a:solidFill>
        <a:latin typeface="Arial" charset="0"/>
        <a:ea typeface="宋体" charset="-122"/>
        <a:cs typeface="+mn-cs"/>
      </a:defRPr>
    </a:lvl5pPr>
    <a:lvl6pPr marL="2286000" algn="l" defTabSz="914400" rtl="0" eaLnBrk="1" latinLnBrk="0" hangingPunct="1">
      <a:defRPr kern="1200">
        <a:solidFill>
          <a:schemeClr val="tx1"/>
        </a:solidFill>
        <a:latin typeface="Arial" charset="0"/>
        <a:ea typeface="宋体" charset="-122"/>
        <a:cs typeface="+mn-cs"/>
      </a:defRPr>
    </a:lvl6pPr>
    <a:lvl7pPr marL="2743200" algn="l" defTabSz="914400" rtl="0" eaLnBrk="1" latinLnBrk="0" hangingPunct="1">
      <a:defRPr kern="1200">
        <a:solidFill>
          <a:schemeClr val="tx1"/>
        </a:solidFill>
        <a:latin typeface="Arial" charset="0"/>
        <a:ea typeface="宋体" charset="-122"/>
        <a:cs typeface="+mn-cs"/>
      </a:defRPr>
    </a:lvl7pPr>
    <a:lvl8pPr marL="3200400" algn="l" defTabSz="914400" rtl="0" eaLnBrk="1" latinLnBrk="0" hangingPunct="1">
      <a:defRPr kern="1200">
        <a:solidFill>
          <a:schemeClr val="tx1"/>
        </a:solidFill>
        <a:latin typeface="Arial" charset="0"/>
        <a:ea typeface="宋体" charset="-122"/>
        <a:cs typeface="+mn-cs"/>
      </a:defRPr>
    </a:lvl8pPr>
    <a:lvl9pPr marL="3657600" algn="l" defTabSz="914400" rtl="0" eaLnBrk="1" latinLnBrk="0" hangingPunct="1">
      <a:defRPr kern="1200">
        <a:solidFill>
          <a:schemeClr val="tx1"/>
        </a:solidFill>
        <a:latin typeface="Arial" charset="0"/>
        <a:ea typeface="宋体" charset="-122"/>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6359" autoAdjust="0"/>
    <p:restoredTop sz="94660"/>
  </p:normalViewPr>
  <p:slideViewPr>
    <p:cSldViewPr>
      <p:cViewPr>
        <p:scale>
          <a:sx n="90" d="100"/>
          <a:sy n="90" d="100"/>
        </p:scale>
        <p:origin x="-139" y="-60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zh-CN" altLang="en-US"/>
          </a:p>
        </p:txBody>
      </p:sp>
      <p:sp>
        <p:nvSpPr>
          <p:cNvPr id="3" name="日期占位符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pPr>
              <a:defRPr/>
            </a:pPr>
            <a:fld id="{45FF88A4-DA15-44AE-9ACB-2C0F00349ACB}" type="datetimeFigureOut">
              <a:rPr lang="zh-CN" altLang="en-US"/>
              <a:pPr>
                <a:defRPr/>
              </a:pPr>
              <a:t>2024/10/25</a:t>
            </a:fld>
            <a:endParaRPr lang="zh-CN" altLang="en-US" dirty="0"/>
          </a:p>
        </p:txBody>
      </p:sp>
      <p:sp>
        <p:nvSpPr>
          <p:cNvPr id="4" name="页脚占位符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pPr>
              <a:defRPr/>
            </a:pPr>
            <a:endParaRPr lang="zh-CN" altLang="en-US"/>
          </a:p>
        </p:txBody>
      </p:sp>
      <p:sp>
        <p:nvSpPr>
          <p:cNvPr id="5" name="灯片编号占位符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pPr>
              <a:defRPr/>
            </a:pPr>
            <a:fld id="{7DFEFF22-6FBB-4B82-B223-80991887E2F0}" type="slidenum">
              <a:rPr lang="zh-CN" altLang="en-US"/>
              <a:pPr>
                <a:defRPr/>
              </a:pPr>
              <a:t>‹#›</a:t>
            </a:fld>
            <a:endParaRPr lang="zh-CN" altLang="en-US" dirty="0"/>
          </a:p>
        </p:txBody>
      </p:sp>
    </p:spTree>
    <p:extLst>
      <p:ext uri="{BB962C8B-B14F-4D97-AF65-F5344CB8AC3E}">
        <p14:creationId xmlns:p14="http://schemas.microsoft.com/office/powerpoint/2010/main" val="162834960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pPr>
              <a:defRPr/>
            </a:pPr>
            <a:fld id="{D825422E-ADD0-4F91-A41D-C1A34FECA782}" type="datetimeFigureOut">
              <a:rPr lang="zh-CN" altLang="en-US"/>
              <a:pPr>
                <a:defRPr/>
              </a:pPr>
              <a:t>2024/10/25</a:t>
            </a:fld>
            <a:endParaRPr lang="zh-CN" altLang="en-US" dirty="0"/>
          </a:p>
        </p:txBody>
      </p:sp>
      <p:sp>
        <p:nvSpPr>
          <p:cNvPr id="4" name="幻灯片图像占位符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zh-CN" altLang="en-US" noProof="0"/>
          </a:p>
        </p:txBody>
      </p:sp>
      <p:sp>
        <p:nvSpPr>
          <p:cNvPr id="5" name="备注占位符 4"/>
          <p:cNvSpPr>
            <a:spLocks noGrp="1"/>
          </p:cNvSpPr>
          <p:nvPr>
            <p:ph type="body" sz="quarter" idx="3"/>
          </p:nvPr>
        </p:nvSpPr>
        <p:spPr>
          <a:xfrm>
            <a:off x="685800" y="4343400"/>
            <a:ext cx="5486400" cy="4114800"/>
          </a:xfrm>
          <a:prstGeom prst="rect">
            <a:avLst/>
          </a:prstGeom>
        </p:spPr>
        <p:txBody>
          <a:bodyPr vert="horz" wrap="square" lIns="91440" tIns="45720" rIns="91440" bIns="45720" numCol="1" anchor="t" anchorCtr="0" compatLnSpc="1">
            <a:prstTxWarp prst="textNoShape">
              <a:avLst/>
            </a:prstTxWarp>
            <a:normAutofit/>
          </a:bodyPr>
          <a:lstStyle/>
          <a:p>
            <a:pPr lvl="0"/>
            <a:r>
              <a:rPr lang="zh-TW" altLang="en-US" smtClean="0"/>
              <a:t>按一下此處編輯母版文本樣式</a:t>
            </a:r>
            <a:endParaRPr lang="zh-CN" altLang="en-US" smtClean="0"/>
          </a:p>
          <a:p>
            <a:pPr lvl="1"/>
            <a:r>
              <a:rPr lang="zh-CN" altLang="en-US" smtClean="0"/>
              <a:t>第二級</a:t>
            </a:r>
          </a:p>
          <a:p>
            <a:pPr lvl="2"/>
            <a:r>
              <a:rPr lang="zh-CN" altLang="en-US" smtClean="0"/>
              <a:t>第三級</a:t>
            </a:r>
          </a:p>
          <a:p>
            <a:pPr lvl="3"/>
            <a:r>
              <a:rPr lang="zh-CN" altLang="en-US" smtClean="0"/>
              <a:t>第四級</a:t>
            </a:r>
          </a:p>
          <a:p>
            <a:pPr lvl="4"/>
            <a:r>
              <a:rPr lang="zh-CN" altLang="en-US" smtClean="0"/>
              <a:t>第五級</a:t>
            </a:r>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pPr>
              <a:defRPr/>
            </a:pPr>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pPr>
              <a:defRPr/>
            </a:pPr>
            <a:fld id="{7FB4920C-7358-4336-83CC-4FE3C101A02B}" type="slidenum">
              <a:rPr lang="zh-CN" altLang="en-US"/>
              <a:pPr>
                <a:defRPr/>
              </a:pPr>
              <a:t>‹#›</a:t>
            </a:fld>
            <a:endParaRPr lang="zh-CN" altLang="en-US" dirty="0"/>
          </a:p>
        </p:txBody>
      </p:sp>
    </p:spTree>
    <p:extLst>
      <p:ext uri="{BB962C8B-B14F-4D97-AF65-F5344CB8AC3E}">
        <p14:creationId xmlns:p14="http://schemas.microsoft.com/office/powerpoint/2010/main" val="1138085680"/>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zh-CN" altLang="en-US" smtClean="0"/>
              <a:t>单击此处编辑母版标题样式</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en-US" dirty="0"/>
          </a:p>
        </p:txBody>
      </p:sp>
      <p:sp>
        <p:nvSpPr>
          <p:cNvPr id="4" name="Date Placeholder 3"/>
          <p:cNvSpPr>
            <a:spLocks noGrp="1"/>
          </p:cNvSpPr>
          <p:nvPr>
            <p:ph type="dt" sz="half" idx="10"/>
          </p:nvPr>
        </p:nvSpPr>
        <p:spPr/>
        <p:txBody>
          <a:bodyPr/>
          <a:lstStyle/>
          <a:p>
            <a:pPr>
              <a:defRPr/>
            </a:pPr>
            <a:fld id="{7139B5F6-6126-490E-A5EC-A0B9504010A5}" type="datetimeFigureOut">
              <a:rPr lang="zh-CN" altLang="en-US" smtClean="0"/>
              <a:pPr>
                <a:defRPr/>
              </a:pPr>
              <a:t>2024/10/25</a:t>
            </a:fld>
            <a:endParaRPr lang="zh-CN" altLang="en-US" dirty="0"/>
          </a:p>
        </p:txBody>
      </p:sp>
      <p:sp>
        <p:nvSpPr>
          <p:cNvPr id="5" name="Footer Placeholder 4"/>
          <p:cNvSpPr>
            <a:spLocks noGrp="1"/>
          </p:cNvSpPr>
          <p:nvPr>
            <p:ph type="ftr" sz="quarter" idx="11"/>
          </p:nvPr>
        </p:nvSpPr>
        <p:spPr/>
        <p:txBody>
          <a:bodyPr/>
          <a:lstStyle/>
          <a:p>
            <a:pPr>
              <a:defRPr/>
            </a:pPr>
            <a:endParaRPr lang="zh-CN" altLang="en-US"/>
          </a:p>
        </p:txBody>
      </p:sp>
      <p:sp>
        <p:nvSpPr>
          <p:cNvPr id="6" name="Slide Number Placeholder 5"/>
          <p:cNvSpPr>
            <a:spLocks noGrp="1"/>
          </p:cNvSpPr>
          <p:nvPr>
            <p:ph type="sldNum" sz="quarter" idx="12"/>
          </p:nvPr>
        </p:nvSpPr>
        <p:spPr/>
        <p:txBody>
          <a:bodyPr/>
          <a:lstStyle/>
          <a:p>
            <a:pPr>
              <a:defRPr/>
            </a:pPr>
            <a:fld id="{9B65023B-6A3C-4EA3-AE66-5A6D6590E647}" type="slidenum">
              <a:rPr lang="zh-CN" altLang="en-US" smtClean="0"/>
              <a:pPr>
                <a:defRPr/>
              </a:pPr>
              <a:t>‹#›</a:t>
            </a:fld>
            <a:endParaRPr lang="zh-CN" altLang="en-US" dirty="0"/>
          </a:p>
        </p:txBody>
      </p:sp>
    </p:spTree>
    <p:extLst>
      <p:ext uri="{BB962C8B-B14F-4D97-AF65-F5344CB8AC3E}">
        <p14:creationId xmlns:p14="http://schemas.microsoft.com/office/powerpoint/2010/main" val="1154132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pPr>
              <a:defRPr/>
            </a:pPr>
            <a:fld id="{F4090D6E-9A13-4644-A4C1-22BE64C39E05}" type="datetimeFigureOut">
              <a:rPr lang="zh-CN" altLang="en-US" smtClean="0"/>
              <a:pPr>
                <a:defRPr/>
              </a:pPr>
              <a:t>2024/10/25</a:t>
            </a:fld>
            <a:endParaRPr lang="zh-CN" altLang="en-US" dirty="0"/>
          </a:p>
        </p:txBody>
      </p:sp>
      <p:sp>
        <p:nvSpPr>
          <p:cNvPr id="5" name="Footer Placeholder 4"/>
          <p:cNvSpPr>
            <a:spLocks noGrp="1"/>
          </p:cNvSpPr>
          <p:nvPr>
            <p:ph type="ftr" sz="quarter" idx="11"/>
          </p:nvPr>
        </p:nvSpPr>
        <p:spPr/>
        <p:txBody>
          <a:bodyPr/>
          <a:lstStyle/>
          <a:p>
            <a:pPr>
              <a:defRPr/>
            </a:pPr>
            <a:endParaRPr lang="zh-CN" altLang="en-US"/>
          </a:p>
        </p:txBody>
      </p:sp>
      <p:sp>
        <p:nvSpPr>
          <p:cNvPr id="6" name="Slide Number Placeholder 5"/>
          <p:cNvSpPr>
            <a:spLocks noGrp="1"/>
          </p:cNvSpPr>
          <p:nvPr>
            <p:ph type="sldNum" sz="quarter" idx="12"/>
          </p:nvPr>
        </p:nvSpPr>
        <p:spPr/>
        <p:txBody>
          <a:bodyPr/>
          <a:lstStyle/>
          <a:p>
            <a:pPr>
              <a:defRPr/>
            </a:pPr>
            <a:fld id="{28684164-7E1A-40D4-8814-0A5BCF4E4CD3}" type="slidenum">
              <a:rPr lang="zh-CN" altLang="en-US" smtClean="0"/>
              <a:pPr>
                <a:defRPr/>
              </a:pPr>
              <a:t>‹#›</a:t>
            </a:fld>
            <a:endParaRPr lang="zh-CN" altLang="en-US" dirty="0"/>
          </a:p>
        </p:txBody>
      </p:sp>
    </p:spTree>
    <p:extLst>
      <p:ext uri="{BB962C8B-B14F-4D97-AF65-F5344CB8AC3E}">
        <p14:creationId xmlns:p14="http://schemas.microsoft.com/office/powerpoint/2010/main" val="41484227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pPr>
              <a:defRPr/>
            </a:pPr>
            <a:fld id="{DC8889E9-B0E2-4B6A-A1AD-98D2F671A2DE}" type="datetimeFigureOut">
              <a:rPr lang="zh-CN" altLang="en-US" smtClean="0"/>
              <a:pPr>
                <a:defRPr/>
              </a:pPr>
              <a:t>2024/10/25</a:t>
            </a:fld>
            <a:endParaRPr lang="zh-CN" altLang="en-US" dirty="0"/>
          </a:p>
        </p:txBody>
      </p:sp>
      <p:sp>
        <p:nvSpPr>
          <p:cNvPr id="5" name="Footer Placeholder 4"/>
          <p:cNvSpPr>
            <a:spLocks noGrp="1"/>
          </p:cNvSpPr>
          <p:nvPr>
            <p:ph type="ftr" sz="quarter" idx="11"/>
          </p:nvPr>
        </p:nvSpPr>
        <p:spPr/>
        <p:txBody>
          <a:bodyPr/>
          <a:lstStyle/>
          <a:p>
            <a:pPr>
              <a:defRPr/>
            </a:pPr>
            <a:endParaRPr lang="zh-CN" altLang="en-US"/>
          </a:p>
        </p:txBody>
      </p:sp>
      <p:sp>
        <p:nvSpPr>
          <p:cNvPr id="6" name="Slide Number Placeholder 5"/>
          <p:cNvSpPr>
            <a:spLocks noGrp="1"/>
          </p:cNvSpPr>
          <p:nvPr>
            <p:ph type="sldNum" sz="quarter" idx="12"/>
          </p:nvPr>
        </p:nvSpPr>
        <p:spPr/>
        <p:txBody>
          <a:bodyPr/>
          <a:lstStyle/>
          <a:p>
            <a:pPr>
              <a:defRPr/>
            </a:pPr>
            <a:fld id="{87A43B09-A43D-4AD2-9451-1A5F8B21256B}" type="slidenum">
              <a:rPr lang="zh-CN" altLang="en-US" smtClean="0"/>
              <a:pPr>
                <a:defRPr/>
              </a:pPr>
              <a:t>‹#›</a:t>
            </a:fld>
            <a:endParaRPr lang="zh-CN" altLang="en-US" dirty="0"/>
          </a:p>
        </p:txBody>
      </p:sp>
    </p:spTree>
    <p:extLst>
      <p:ext uri="{BB962C8B-B14F-4D97-AF65-F5344CB8AC3E}">
        <p14:creationId xmlns:p14="http://schemas.microsoft.com/office/powerpoint/2010/main" val="37211284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pPr>
              <a:defRPr/>
            </a:pPr>
            <a:fld id="{F0E26566-709C-466C-A58E-888040DB09C0}" type="datetimeFigureOut">
              <a:rPr lang="zh-CN" altLang="en-US" smtClean="0"/>
              <a:pPr>
                <a:defRPr/>
              </a:pPr>
              <a:t>2024/10/25</a:t>
            </a:fld>
            <a:endParaRPr lang="zh-CN" altLang="en-US" dirty="0"/>
          </a:p>
        </p:txBody>
      </p:sp>
      <p:sp>
        <p:nvSpPr>
          <p:cNvPr id="5" name="Footer Placeholder 4"/>
          <p:cNvSpPr>
            <a:spLocks noGrp="1"/>
          </p:cNvSpPr>
          <p:nvPr>
            <p:ph type="ftr" sz="quarter" idx="11"/>
          </p:nvPr>
        </p:nvSpPr>
        <p:spPr/>
        <p:txBody>
          <a:bodyPr/>
          <a:lstStyle/>
          <a:p>
            <a:pPr>
              <a:defRPr/>
            </a:pPr>
            <a:endParaRPr lang="zh-CN" altLang="en-US"/>
          </a:p>
        </p:txBody>
      </p:sp>
      <p:sp>
        <p:nvSpPr>
          <p:cNvPr id="6" name="Slide Number Placeholder 5"/>
          <p:cNvSpPr>
            <a:spLocks noGrp="1"/>
          </p:cNvSpPr>
          <p:nvPr>
            <p:ph type="sldNum" sz="quarter" idx="12"/>
          </p:nvPr>
        </p:nvSpPr>
        <p:spPr/>
        <p:txBody>
          <a:bodyPr/>
          <a:lstStyle/>
          <a:p>
            <a:pPr>
              <a:defRPr/>
            </a:pPr>
            <a:fld id="{656D1800-9FCF-4317-920B-EE4D25C28943}" type="slidenum">
              <a:rPr lang="zh-CN" altLang="en-US" smtClean="0"/>
              <a:pPr>
                <a:defRPr/>
              </a:pPr>
              <a:t>‹#›</a:t>
            </a:fld>
            <a:endParaRPr lang="zh-CN" altLang="en-US" dirty="0"/>
          </a:p>
        </p:txBody>
      </p:sp>
    </p:spTree>
    <p:extLst>
      <p:ext uri="{BB962C8B-B14F-4D97-AF65-F5344CB8AC3E}">
        <p14:creationId xmlns:p14="http://schemas.microsoft.com/office/powerpoint/2010/main" val="20503427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zh-CN" altLang="en-US" smtClean="0"/>
              <a:t>单击此处编辑母版标题样式</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p>
        </p:txBody>
      </p:sp>
      <p:sp>
        <p:nvSpPr>
          <p:cNvPr id="4" name="Date Placeholder 3"/>
          <p:cNvSpPr>
            <a:spLocks noGrp="1"/>
          </p:cNvSpPr>
          <p:nvPr>
            <p:ph type="dt" sz="half" idx="10"/>
          </p:nvPr>
        </p:nvSpPr>
        <p:spPr/>
        <p:txBody>
          <a:bodyPr/>
          <a:lstStyle/>
          <a:p>
            <a:pPr>
              <a:defRPr/>
            </a:pPr>
            <a:fld id="{086BCFBF-7E71-447B-87B1-D232EB2FAD6B}" type="datetimeFigureOut">
              <a:rPr lang="zh-CN" altLang="en-US" smtClean="0"/>
              <a:pPr>
                <a:defRPr/>
              </a:pPr>
              <a:t>2024/10/25</a:t>
            </a:fld>
            <a:endParaRPr lang="zh-CN" altLang="en-US" dirty="0"/>
          </a:p>
        </p:txBody>
      </p:sp>
      <p:sp>
        <p:nvSpPr>
          <p:cNvPr id="5" name="Footer Placeholder 4"/>
          <p:cNvSpPr>
            <a:spLocks noGrp="1"/>
          </p:cNvSpPr>
          <p:nvPr>
            <p:ph type="ftr" sz="quarter" idx="11"/>
          </p:nvPr>
        </p:nvSpPr>
        <p:spPr/>
        <p:txBody>
          <a:bodyPr/>
          <a:lstStyle/>
          <a:p>
            <a:pPr>
              <a:defRPr/>
            </a:pPr>
            <a:endParaRPr lang="zh-CN" altLang="en-US"/>
          </a:p>
        </p:txBody>
      </p:sp>
      <p:sp>
        <p:nvSpPr>
          <p:cNvPr id="6" name="Slide Number Placeholder 5"/>
          <p:cNvSpPr>
            <a:spLocks noGrp="1"/>
          </p:cNvSpPr>
          <p:nvPr>
            <p:ph type="sldNum" sz="quarter" idx="12"/>
          </p:nvPr>
        </p:nvSpPr>
        <p:spPr/>
        <p:txBody>
          <a:bodyPr/>
          <a:lstStyle/>
          <a:p>
            <a:pPr>
              <a:defRPr/>
            </a:pPr>
            <a:fld id="{7EEC1C10-A0E9-48D0-8E46-CD6986F599C9}" type="slidenum">
              <a:rPr lang="zh-CN" altLang="en-US" smtClean="0"/>
              <a:pPr>
                <a:defRPr/>
              </a:pPr>
              <a:t>‹#›</a:t>
            </a:fld>
            <a:endParaRPr lang="zh-CN" altLang="en-US" dirty="0"/>
          </a:p>
        </p:txBody>
      </p:sp>
    </p:spTree>
    <p:extLst>
      <p:ext uri="{BB962C8B-B14F-4D97-AF65-F5344CB8AC3E}">
        <p14:creationId xmlns:p14="http://schemas.microsoft.com/office/powerpoint/2010/main" val="30542545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Date Placeholder 4"/>
          <p:cNvSpPr>
            <a:spLocks noGrp="1"/>
          </p:cNvSpPr>
          <p:nvPr>
            <p:ph type="dt" sz="half" idx="10"/>
          </p:nvPr>
        </p:nvSpPr>
        <p:spPr/>
        <p:txBody>
          <a:bodyPr/>
          <a:lstStyle/>
          <a:p>
            <a:pPr>
              <a:defRPr/>
            </a:pPr>
            <a:fld id="{C4DFE745-25E9-41AF-92A2-C5E6FFDD60E1}" type="datetimeFigureOut">
              <a:rPr lang="zh-CN" altLang="en-US" smtClean="0"/>
              <a:pPr>
                <a:defRPr/>
              </a:pPr>
              <a:t>2024/10/25</a:t>
            </a:fld>
            <a:endParaRPr lang="zh-CN" altLang="en-US" dirty="0"/>
          </a:p>
        </p:txBody>
      </p:sp>
      <p:sp>
        <p:nvSpPr>
          <p:cNvPr id="6" name="Footer Placeholder 5"/>
          <p:cNvSpPr>
            <a:spLocks noGrp="1"/>
          </p:cNvSpPr>
          <p:nvPr>
            <p:ph type="ftr" sz="quarter" idx="11"/>
          </p:nvPr>
        </p:nvSpPr>
        <p:spPr/>
        <p:txBody>
          <a:bodyPr/>
          <a:lstStyle/>
          <a:p>
            <a:pPr>
              <a:defRPr/>
            </a:pPr>
            <a:endParaRPr lang="zh-CN" altLang="en-US"/>
          </a:p>
        </p:txBody>
      </p:sp>
      <p:sp>
        <p:nvSpPr>
          <p:cNvPr id="7" name="Slide Number Placeholder 6"/>
          <p:cNvSpPr>
            <a:spLocks noGrp="1"/>
          </p:cNvSpPr>
          <p:nvPr>
            <p:ph type="sldNum" sz="quarter" idx="12"/>
          </p:nvPr>
        </p:nvSpPr>
        <p:spPr/>
        <p:txBody>
          <a:bodyPr/>
          <a:lstStyle/>
          <a:p>
            <a:pPr>
              <a:defRPr/>
            </a:pPr>
            <a:fld id="{13E18E86-74EB-473B-91FB-AE4B23832EE1}" type="slidenum">
              <a:rPr lang="zh-CN" altLang="en-US" smtClean="0"/>
              <a:pPr>
                <a:defRPr/>
              </a:pPr>
              <a:t>‹#›</a:t>
            </a:fld>
            <a:endParaRPr lang="zh-CN" altLang="en-US" dirty="0"/>
          </a:p>
        </p:txBody>
      </p:sp>
    </p:spTree>
    <p:extLst>
      <p:ext uri="{BB962C8B-B14F-4D97-AF65-F5344CB8AC3E}">
        <p14:creationId xmlns:p14="http://schemas.microsoft.com/office/powerpoint/2010/main" val="21843648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Content Placeholder 3"/>
          <p:cNvSpPr>
            <a:spLocks noGrp="1"/>
          </p:cNvSpPr>
          <p:nvPr>
            <p:ph sz="half" idx="2"/>
          </p:nvPr>
        </p:nvSpPr>
        <p:spPr>
          <a:xfrm>
            <a:off x="629842" y="2505075"/>
            <a:ext cx="3868340"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Content Placeholder 5"/>
          <p:cNvSpPr>
            <a:spLocks noGrp="1"/>
          </p:cNvSpPr>
          <p:nvPr>
            <p:ph sz="quarter" idx="4"/>
          </p:nvPr>
        </p:nvSpPr>
        <p:spPr>
          <a:xfrm>
            <a:off x="4629150" y="2505075"/>
            <a:ext cx="3887391"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7" name="Date Placeholder 6"/>
          <p:cNvSpPr>
            <a:spLocks noGrp="1"/>
          </p:cNvSpPr>
          <p:nvPr>
            <p:ph type="dt" sz="half" idx="10"/>
          </p:nvPr>
        </p:nvSpPr>
        <p:spPr/>
        <p:txBody>
          <a:bodyPr/>
          <a:lstStyle/>
          <a:p>
            <a:pPr>
              <a:defRPr/>
            </a:pPr>
            <a:fld id="{7AA40F68-E40F-4345-9A9A-3DD81DE60C73}" type="datetimeFigureOut">
              <a:rPr lang="zh-CN" altLang="en-US" smtClean="0"/>
              <a:pPr>
                <a:defRPr/>
              </a:pPr>
              <a:t>2024/10/25</a:t>
            </a:fld>
            <a:endParaRPr lang="zh-CN" altLang="en-US" dirty="0"/>
          </a:p>
        </p:txBody>
      </p:sp>
      <p:sp>
        <p:nvSpPr>
          <p:cNvPr id="8" name="Footer Placeholder 7"/>
          <p:cNvSpPr>
            <a:spLocks noGrp="1"/>
          </p:cNvSpPr>
          <p:nvPr>
            <p:ph type="ftr" sz="quarter" idx="11"/>
          </p:nvPr>
        </p:nvSpPr>
        <p:spPr/>
        <p:txBody>
          <a:bodyPr/>
          <a:lstStyle/>
          <a:p>
            <a:pPr>
              <a:defRPr/>
            </a:pPr>
            <a:endParaRPr lang="zh-CN" altLang="en-US"/>
          </a:p>
        </p:txBody>
      </p:sp>
      <p:sp>
        <p:nvSpPr>
          <p:cNvPr id="9" name="Slide Number Placeholder 8"/>
          <p:cNvSpPr>
            <a:spLocks noGrp="1"/>
          </p:cNvSpPr>
          <p:nvPr>
            <p:ph type="sldNum" sz="quarter" idx="12"/>
          </p:nvPr>
        </p:nvSpPr>
        <p:spPr/>
        <p:txBody>
          <a:bodyPr/>
          <a:lstStyle/>
          <a:p>
            <a:pPr>
              <a:defRPr/>
            </a:pPr>
            <a:fld id="{06416818-4404-48B1-B5E7-E8B275A34C49}" type="slidenum">
              <a:rPr lang="zh-CN" altLang="en-US" smtClean="0"/>
              <a:pPr>
                <a:defRPr/>
              </a:pPr>
              <a:t>‹#›</a:t>
            </a:fld>
            <a:endParaRPr lang="zh-CN" altLang="en-US" dirty="0"/>
          </a:p>
        </p:txBody>
      </p:sp>
    </p:spTree>
    <p:extLst>
      <p:ext uri="{BB962C8B-B14F-4D97-AF65-F5344CB8AC3E}">
        <p14:creationId xmlns:p14="http://schemas.microsoft.com/office/powerpoint/2010/main" val="23163434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Date Placeholder 2"/>
          <p:cNvSpPr>
            <a:spLocks noGrp="1"/>
          </p:cNvSpPr>
          <p:nvPr>
            <p:ph type="dt" sz="half" idx="10"/>
          </p:nvPr>
        </p:nvSpPr>
        <p:spPr/>
        <p:txBody>
          <a:bodyPr/>
          <a:lstStyle/>
          <a:p>
            <a:pPr>
              <a:defRPr/>
            </a:pPr>
            <a:fld id="{4A8EBF2B-C289-4CAE-9C5A-9C852E19519D}" type="datetimeFigureOut">
              <a:rPr lang="zh-CN" altLang="en-US" smtClean="0"/>
              <a:pPr>
                <a:defRPr/>
              </a:pPr>
              <a:t>2024/10/25</a:t>
            </a:fld>
            <a:endParaRPr lang="zh-CN" altLang="en-US" dirty="0"/>
          </a:p>
        </p:txBody>
      </p:sp>
      <p:sp>
        <p:nvSpPr>
          <p:cNvPr id="4" name="Footer Placeholder 3"/>
          <p:cNvSpPr>
            <a:spLocks noGrp="1"/>
          </p:cNvSpPr>
          <p:nvPr>
            <p:ph type="ftr" sz="quarter" idx="11"/>
          </p:nvPr>
        </p:nvSpPr>
        <p:spPr/>
        <p:txBody>
          <a:bodyPr/>
          <a:lstStyle/>
          <a:p>
            <a:pPr>
              <a:defRPr/>
            </a:pPr>
            <a:endParaRPr lang="zh-CN" altLang="en-US"/>
          </a:p>
        </p:txBody>
      </p:sp>
      <p:sp>
        <p:nvSpPr>
          <p:cNvPr id="5" name="Slide Number Placeholder 4"/>
          <p:cNvSpPr>
            <a:spLocks noGrp="1"/>
          </p:cNvSpPr>
          <p:nvPr>
            <p:ph type="sldNum" sz="quarter" idx="12"/>
          </p:nvPr>
        </p:nvSpPr>
        <p:spPr/>
        <p:txBody>
          <a:bodyPr/>
          <a:lstStyle/>
          <a:p>
            <a:pPr>
              <a:defRPr/>
            </a:pPr>
            <a:fld id="{66CA6B60-DC72-4131-94D4-FD3CAE94C680}" type="slidenum">
              <a:rPr lang="zh-CN" altLang="en-US" smtClean="0"/>
              <a:pPr>
                <a:defRPr/>
              </a:pPr>
              <a:t>‹#›</a:t>
            </a:fld>
            <a:endParaRPr lang="zh-CN" altLang="en-US" dirty="0"/>
          </a:p>
        </p:txBody>
      </p:sp>
    </p:spTree>
    <p:extLst>
      <p:ext uri="{BB962C8B-B14F-4D97-AF65-F5344CB8AC3E}">
        <p14:creationId xmlns:p14="http://schemas.microsoft.com/office/powerpoint/2010/main" val="4719246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10755167-7E1B-4E1E-BC04-503C5BF8BA2C}" type="datetimeFigureOut">
              <a:rPr lang="zh-CN" altLang="en-US" smtClean="0"/>
              <a:pPr>
                <a:defRPr/>
              </a:pPr>
              <a:t>2024/10/25</a:t>
            </a:fld>
            <a:endParaRPr lang="zh-CN" altLang="en-US" dirty="0"/>
          </a:p>
        </p:txBody>
      </p:sp>
      <p:sp>
        <p:nvSpPr>
          <p:cNvPr id="3" name="Footer Placeholder 2"/>
          <p:cNvSpPr>
            <a:spLocks noGrp="1"/>
          </p:cNvSpPr>
          <p:nvPr>
            <p:ph type="ftr" sz="quarter" idx="11"/>
          </p:nvPr>
        </p:nvSpPr>
        <p:spPr/>
        <p:txBody>
          <a:bodyPr/>
          <a:lstStyle/>
          <a:p>
            <a:pPr>
              <a:defRPr/>
            </a:pPr>
            <a:endParaRPr lang="zh-CN" altLang="en-US"/>
          </a:p>
        </p:txBody>
      </p:sp>
      <p:sp>
        <p:nvSpPr>
          <p:cNvPr id="4" name="Slide Number Placeholder 3"/>
          <p:cNvSpPr>
            <a:spLocks noGrp="1"/>
          </p:cNvSpPr>
          <p:nvPr>
            <p:ph type="sldNum" sz="quarter" idx="12"/>
          </p:nvPr>
        </p:nvSpPr>
        <p:spPr/>
        <p:txBody>
          <a:bodyPr/>
          <a:lstStyle/>
          <a:p>
            <a:pPr>
              <a:defRPr/>
            </a:pPr>
            <a:fld id="{DDA7F80B-CD6D-4911-8D5B-0E6E070FBD9E}" type="slidenum">
              <a:rPr lang="zh-CN" altLang="en-US" smtClean="0"/>
              <a:pPr>
                <a:defRPr/>
              </a:pPr>
              <a:t>‹#›</a:t>
            </a:fld>
            <a:endParaRPr lang="zh-CN" altLang="en-US" dirty="0"/>
          </a:p>
        </p:txBody>
      </p:sp>
    </p:spTree>
    <p:extLst>
      <p:ext uri="{BB962C8B-B14F-4D97-AF65-F5344CB8AC3E}">
        <p14:creationId xmlns:p14="http://schemas.microsoft.com/office/powerpoint/2010/main" val="9778986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zh-CN" altLang="en-US" smtClean="0"/>
              <a:t>单击此处编辑母版标题样式</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pPr>
              <a:defRPr/>
            </a:pPr>
            <a:fld id="{A3417081-F110-4DC0-8744-20C5B5A16697}" type="datetimeFigureOut">
              <a:rPr lang="zh-CN" altLang="en-US" smtClean="0"/>
              <a:pPr>
                <a:defRPr/>
              </a:pPr>
              <a:t>2024/10/25</a:t>
            </a:fld>
            <a:endParaRPr lang="zh-CN" altLang="en-US" dirty="0"/>
          </a:p>
        </p:txBody>
      </p:sp>
      <p:sp>
        <p:nvSpPr>
          <p:cNvPr id="6" name="Footer Placeholder 5"/>
          <p:cNvSpPr>
            <a:spLocks noGrp="1"/>
          </p:cNvSpPr>
          <p:nvPr>
            <p:ph type="ftr" sz="quarter" idx="11"/>
          </p:nvPr>
        </p:nvSpPr>
        <p:spPr/>
        <p:txBody>
          <a:bodyPr/>
          <a:lstStyle/>
          <a:p>
            <a:pPr>
              <a:defRPr/>
            </a:pPr>
            <a:endParaRPr lang="zh-CN" altLang="en-US"/>
          </a:p>
        </p:txBody>
      </p:sp>
      <p:sp>
        <p:nvSpPr>
          <p:cNvPr id="7" name="Slide Number Placeholder 6"/>
          <p:cNvSpPr>
            <a:spLocks noGrp="1"/>
          </p:cNvSpPr>
          <p:nvPr>
            <p:ph type="sldNum" sz="quarter" idx="12"/>
          </p:nvPr>
        </p:nvSpPr>
        <p:spPr/>
        <p:txBody>
          <a:bodyPr/>
          <a:lstStyle/>
          <a:p>
            <a:pPr>
              <a:defRPr/>
            </a:pPr>
            <a:fld id="{84D4A510-9858-4138-9E0E-74180DAEC5EC}" type="slidenum">
              <a:rPr lang="zh-CN" altLang="en-US" smtClean="0"/>
              <a:pPr>
                <a:defRPr/>
              </a:pPr>
              <a:t>‹#›</a:t>
            </a:fld>
            <a:endParaRPr lang="zh-CN" altLang="en-US" dirty="0"/>
          </a:p>
        </p:txBody>
      </p:sp>
    </p:spTree>
    <p:extLst>
      <p:ext uri="{BB962C8B-B14F-4D97-AF65-F5344CB8AC3E}">
        <p14:creationId xmlns:p14="http://schemas.microsoft.com/office/powerpoint/2010/main" val="18360934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zh-CN" altLang="en-US" smtClean="0"/>
              <a:t>单击此处编辑母版标题样式</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smtClean="0"/>
              <a:t>单击图标添加图片</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pPr>
              <a:defRPr/>
            </a:pPr>
            <a:fld id="{F5439424-2F4D-4107-8821-7DAB63618D84}" type="datetimeFigureOut">
              <a:rPr lang="zh-CN" altLang="en-US" smtClean="0"/>
              <a:pPr>
                <a:defRPr/>
              </a:pPr>
              <a:t>2024/10/25</a:t>
            </a:fld>
            <a:endParaRPr lang="zh-CN" altLang="en-US" dirty="0"/>
          </a:p>
        </p:txBody>
      </p:sp>
      <p:sp>
        <p:nvSpPr>
          <p:cNvPr id="6" name="Footer Placeholder 5"/>
          <p:cNvSpPr>
            <a:spLocks noGrp="1"/>
          </p:cNvSpPr>
          <p:nvPr>
            <p:ph type="ftr" sz="quarter" idx="11"/>
          </p:nvPr>
        </p:nvSpPr>
        <p:spPr/>
        <p:txBody>
          <a:bodyPr/>
          <a:lstStyle/>
          <a:p>
            <a:pPr>
              <a:defRPr/>
            </a:pPr>
            <a:endParaRPr lang="zh-CN" altLang="en-US"/>
          </a:p>
        </p:txBody>
      </p:sp>
      <p:sp>
        <p:nvSpPr>
          <p:cNvPr id="7" name="Slide Number Placeholder 6"/>
          <p:cNvSpPr>
            <a:spLocks noGrp="1"/>
          </p:cNvSpPr>
          <p:nvPr>
            <p:ph type="sldNum" sz="quarter" idx="12"/>
          </p:nvPr>
        </p:nvSpPr>
        <p:spPr/>
        <p:txBody>
          <a:bodyPr/>
          <a:lstStyle/>
          <a:p>
            <a:pPr>
              <a:defRPr/>
            </a:pPr>
            <a:fld id="{01BA6713-7E43-4DA7-88F4-4DB161994D6B}" type="slidenum">
              <a:rPr lang="zh-CN" altLang="en-US" smtClean="0"/>
              <a:pPr>
                <a:defRPr/>
              </a:pPr>
              <a:t>‹#›</a:t>
            </a:fld>
            <a:endParaRPr lang="zh-CN" altLang="en-US" dirty="0"/>
          </a:p>
        </p:txBody>
      </p:sp>
    </p:spTree>
    <p:extLst>
      <p:ext uri="{BB962C8B-B14F-4D97-AF65-F5344CB8AC3E}">
        <p14:creationId xmlns:p14="http://schemas.microsoft.com/office/powerpoint/2010/main" val="35317488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5">
                <a:lumMod val="50000"/>
              </a:schemeClr>
            </a:gs>
            <a:gs pos="48000">
              <a:schemeClr val="accent5">
                <a:lumMod val="50000"/>
              </a:schemeClr>
            </a:gs>
            <a:gs pos="69000">
              <a:schemeClr val="accent5">
                <a:lumMod val="50000"/>
              </a:schemeClr>
            </a:gs>
            <a:gs pos="97000">
              <a:schemeClr val="accent5">
                <a:lumMod val="50000"/>
              </a:schemeClr>
            </a:gs>
          </a:gsLst>
          <a:lin ang="27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fld id="{DC8889E9-B0E2-4B6A-A1AD-98D2F671A2DE}" type="datetimeFigureOut">
              <a:rPr lang="zh-CN" altLang="en-US" smtClean="0"/>
              <a:pPr>
                <a:defRPr/>
              </a:pPr>
              <a:t>2024/10/25</a:t>
            </a:fld>
            <a:endParaRPr lang="zh-CN" altLang="en-US" dirty="0"/>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zh-CN"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87A43B09-A43D-4AD2-9451-1A5F8B21256B}" type="slidenum">
              <a:rPr lang="zh-CN" altLang="en-US" smtClean="0"/>
              <a:pPr>
                <a:defRPr/>
              </a:pPr>
              <a:t>‹#›</a:t>
            </a:fld>
            <a:endParaRPr lang="zh-CN" altLang="en-US" dirty="0"/>
          </a:p>
        </p:txBody>
      </p:sp>
    </p:spTree>
    <p:extLst>
      <p:ext uri="{BB962C8B-B14F-4D97-AF65-F5344CB8AC3E}">
        <p14:creationId xmlns:p14="http://schemas.microsoft.com/office/powerpoint/2010/main" val="1688335863"/>
      </p:ext>
    </p:extLst>
  </p:cSld>
  <p:clrMap bg1="dk1" tx1="lt1" bg2="dk2" tx2="lt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a:t>
            </a:r>
            <a:r>
              <a:rPr lang="zh-CN" altLang="en-US" sz="3000" b="1" u="sng"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撒上</a:t>
            </a: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1 Sam 30:1-31】</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1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第三日，大卫和跟随他的人到了洗革拉。亚玛力人已经侵夺南地，攻破洗革拉，用火焚烧</a:t>
            </a:r>
            <a:r>
              <a:rPr lang="zh-CN" altLang="en-US"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rPr>
              <a:t>，</a:t>
            </a:r>
            <a:endParaRPr lang="en-US" altLang="zh-CN"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r>
              <a:rPr lang="en-US" altLang="zh-CN" sz="3000" b="1" kern="100" dirty="0" smtClean="0">
                <a:latin typeface="微软雅黑" panose="020B0503020204020204" pitchFamily="34" charset="-122"/>
                <a:ea typeface="微软雅黑" panose="020B0503020204020204" pitchFamily="34" charset="-122"/>
                <a:cs typeface="Calibri" panose="020F0502020204030204" pitchFamily="34" charset="0"/>
              </a:rPr>
              <a:t>Now </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it happened, when David and his men came to </a:t>
            </a:r>
            <a:r>
              <a:rPr lang="en-US" altLang="zh-CN" sz="3000" b="1" kern="100" dirty="0" err="1">
                <a:latin typeface="微软雅黑" panose="020B0503020204020204" pitchFamily="34" charset="-122"/>
                <a:ea typeface="微软雅黑" panose="020B0503020204020204" pitchFamily="34" charset="-122"/>
                <a:cs typeface="Calibri" panose="020F0502020204030204" pitchFamily="34" charset="0"/>
              </a:rPr>
              <a:t>Ziklag</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 on the third day, that the Amalekites had invaded the South and </a:t>
            </a:r>
            <a:r>
              <a:rPr lang="en-US" altLang="zh-CN" sz="3000" b="1" kern="100" dirty="0" err="1">
                <a:latin typeface="微软雅黑" panose="020B0503020204020204" pitchFamily="34" charset="-122"/>
                <a:ea typeface="微软雅黑" panose="020B0503020204020204" pitchFamily="34" charset="-122"/>
                <a:cs typeface="Calibri" panose="020F0502020204030204" pitchFamily="34" charset="0"/>
              </a:rPr>
              <a:t>Ziklag</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 attacked </a:t>
            </a:r>
            <a:r>
              <a:rPr lang="en-US" altLang="zh-CN" sz="3000" b="1" kern="100" dirty="0" err="1">
                <a:latin typeface="微软雅黑" panose="020B0503020204020204" pitchFamily="34" charset="-122"/>
                <a:ea typeface="微软雅黑" panose="020B0503020204020204" pitchFamily="34" charset="-122"/>
                <a:cs typeface="Calibri" panose="020F0502020204030204" pitchFamily="34" charset="0"/>
              </a:rPr>
              <a:t>Ziklag</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 and burned it with fire,</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2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掳了城内的妇女和其中的大小人口，却没有杀一个，都带着走了。</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and had taken captive the women and those who were there, from small to great; they did not kill anyone, but carried them away and went their way.</a:t>
            </a:r>
          </a:p>
          <a:p>
            <a:pPr marL="0" indent="0" algn="just">
              <a:lnSpc>
                <a:spcPct val="112000"/>
              </a:lnSpc>
              <a:buNone/>
            </a:pPr>
            <a:endParaRPr lang="en-US" altLang="zh-CN" sz="3000" b="1" kern="100" dirty="0">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endParaRPr lang="en-US" altLang="zh-CN" sz="2600" b="1" kern="100" dirty="0">
              <a:latin typeface="微软雅黑" panose="020B0503020204020204" pitchFamily="34" charset="-122"/>
              <a:ea typeface="微软雅黑" panose="020B0503020204020204" pitchFamily="34" charset="-122"/>
              <a:cs typeface="Calibri" panose="020F0502020204030204" pitchFamily="34" charset="0"/>
            </a:endParaRPr>
          </a:p>
        </p:txBody>
      </p:sp>
    </p:spTree>
    <p:extLst>
      <p:ext uri="{BB962C8B-B14F-4D97-AF65-F5344CB8AC3E}">
        <p14:creationId xmlns:p14="http://schemas.microsoft.com/office/powerpoint/2010/main" val="183159262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a:t>
            </a:r>
            <a:r>
              <a:rPr lang="zh-CN" altLang="en-US" sz="3000" b="1" u="sng"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撒上</a:t>
            </a: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1 Sam 30:1-31】</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18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亚玛力人所掳去的财物，大卫全都夺回，并救回他的两个妻来</a:t>
            </a:r>
            <a:r>
              <a:rPr lang="zh-CN" altLang="en-US"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rPr>
              <a:t>。</a:t>
            </a:r>
            <a:endParaRPr lang="en-US" altLang="zh-CN"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r>
              <a:rPr lang="en-US" altLang="zh-CN" sz="3000" b="1" kern="100" dirty="0" smtClean="0">
                <a:latin typeface="微软雅黑" panose="020B0503020204020204" pitchFamily="34" charset="-122"/>
                <a:ea typeface="微软雅黑" panose="020B0503020204020204" pitchFamily="34" charset="-122"/>
                <a:cs typeface="Calibri" panose="020F0502020204030204" pitchFamily="34" charset="0"/>
              </a:rPr>
              <a:t>So </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David recovered all that the Amalekites had carried away, and David rescued his two wives.</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19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凡亚玛力人所掳去的，无论大小、儿女、财物，大卫都夺回来，没有失落一个</a:t>
            </a:r>
            <a:r>
              <a:rPr lang="zh-CN" altLang="en-US"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rPr>
              <a:t>。</a:t>
            </a:r>
            <a:endParaRPr lang="en-US" altLang="zh-CN"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r>
              <a:rPr lang="en-US" altLang="zh-CN" sz="3000" b="1" kern="100" dirty="0" smtClean="0">
                <a:latin typeface="微软雅黑" panose="020B0503020204020204" pitchFamily="34" charset="-122"/>
                <a:ea typeface="微软雅黑" panose="020B0503020204020204" pitchFamily="34" charset="-122"/>
                <a:cs typeface="Calibri" panose="020F0502020204030204" pitchFamily="34" charset="0"/>
              </a:rPr>
              <a:t>And </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nothing of theirs was lacking, either small or great, sons or daughters, spoil or anything which they had taken from them; David recovered all.</a:t>
            </a:r>
          </a:p>
          <a:p>
            <a:pPr marL="0" indent="0" algn="just">
              <a:lnSpc>
                <a:spcPct val="112000"/>
              </a:lnSpc>
              <a:buNone/>
            </a:pPr>
            <a:endParaRPr lang="en-US" altLang="zh-CN" sz="3000" b="1" kern="100" dirty="0">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endParaRPr lang="en-US" altLang="zh-CN" sz="2600" b="1" kern="100" dirty="0">
              <a:latin typeface="微软雅黑" panose="020B0503020204020204" pitchFamily="34" charset="-122"/>
              <a:ea typeface="微软雅黑" panose="020B0503020204020204" pitchFamily="34" charset="-122"/>
              <a:cs typeface="Calibri" panose="020F0502020204030204" pitchFamily="34" charset="0"/>
            </a:endParaRPr>
          </a:p>
        </p:txBody>
      </p:sp>
    </p:spTree>
    <p:extLst>
      <p:ext uri="{BB962C8B-B14F-4D97-AF65-F5344CB8AC3E}">
        <p14:creationId xmlns:p14="http://schemas.microsoft.com/office/powerpoint/2010/main" val="129586525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a:t>
            </a:r>
            <a:r>
              <a:rPr lang="zh-CN" altLang="en-US" sz="3000" b="1" u="sng"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撒上</a:t>
            </a: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1 Sam 30:1-31】</a:t>
            </a:r>
          </a:p>
          <a:p>
            <a:pPr marL="0" indent="0" algn="just">
              <a:lnSpc>
                <a:spcPct val="100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20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大卫所夺来的牛群羊群，跟随他的人赶在原有的群畜前边，说：“这是大卫的掠物。</a:t>
            </a:r>
            <a:r>
              <a:rPr lang="zh-CN" altLang="en-US"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rPr>
              <a:t>”</a:t>
            </a:r>
            <a:r>
              <a:rPr lang="en-US" altLang="zh-CN" sz="2700" b="1" kern="100" dirty="0" smtClean="0">
                <a:latin typeface="微软雅黑" panose="020B0503020204020204" pitchFamily="34" charset="-122"/>
                <a:ea typeface="微软雅黑" panose="020B0503020204020204" pitchFamily="34" charset="-122"/>
                <a:cs typeface="Calibri" panose="020F0502020204030204" pitchFamily="34" charset="0"/>
              </a:rPr>
              <a:t>Then </a:t>
            </a:r>
            <a:r>
              <a:rPr lang="en-US" altLang="zh-CN" sz="2700" b="1" kern="100" dirty="0">
                <a:latin typeface="微软雅黑" panose="020B0503020204020204" pitchFamily="34" charset="-122"/>
                <a:ea typeface="微软雅黑" panose="020B0503020204020204" pitchFamily="34" charset="-122"/>
                <a:cs typeface="Calibri" panose="020F0502020204030204" pitchFamily="34" charset="0"/>
              </a:rPr>
              <a:t>David took all the flocks and herds they had driven before those other livestock, and said, “This is David’s spoil.”</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21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大卫到了那疲乏不能跟随、留在比梭溪的二百人那里。他们出来迎接大卫并跟随的人。大卫前来问他们安。</a:t>
            </a:r>
            <a:r>
              <a:rPr lang="en-US" altLang="zh-CN" sz="2700" b="1" kern="100" dirty="0">
                <a:latin typeface="微软雅黑" panose="020B0503020204020204" pitchFamily="34" charset="-122"/>
                <a:ea typeface="微软雅黑" panose="020B0503020204020204" pitchFamily="34" charset="-122"/>
                <a:cs typeface="Calibri" panose="020F0502020204030204" pitchFamily="34" charset="0"/>
              </a:rPr>
              <a:t>Now David came to the two hundred men who had been so weary that they could not follow David, whom they also had made to stay at the Brook </a:t>
            </a:r>
            <a:r>
              <a:rPr lang="en-US" altLang="zh-CN" sz="2700" b="1" kern="100" dirty="0" err="1">
                <a:latin typeface="微软雅黑" panose="020B0503020204020204" pitchFamily="34" charset="-122"/>
                <a:ea typeface="微软雅黑" panose="020B0503020204020204" pitchFamily="34" charset="-122"/>
                <a:cs typeface="Calibri" panose="020F0502020204030204" pitchFamily="34" charset="0"/>
              </a:rPr>
              <a:t>Besor</a:t>
            </a:r>
            <a:r>
              <a:rPr lang="en-US" altLang="zh-CN" sz="2700" b="1" kern="100" dirty="0">
                <a:latin typeface="微软雅黑" panose="020B0503020204020204" pitchFamily="34" charset="-122"/>
                <a:ea typeface="微软雅黑" panose="020B0503020204020204" pitchFamily="34" charset="-122"/>
                <a:cs typeface="Calibri" panose="020F0502020204030204" pitchFamily="34" charset="0"/>
              </a:rPr>
              <a:t>. So they went out to meet David and to meet the people who were with him. And when David came near the people, he greeted them.</a:t>
            </a:r>
          </a:p>
          <a:p>
            <a:pPr marL="0" indent="0" algn="just">
              <a:lnSpc>
                <a:spcPct val="112000"/>
              </a:lnSpc>
              <a:buNone/>
            </a:pPr>
            <a:endParaRPr lang="en-US" altLang="zh-CN" sz="3000" b="1" kern="100" dirty="0">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endParaRPr lang="en-US" altLang="zh-CN" sz="2600" b="1" kern="100" dirty="0">
              <a:latin typeface="微软雅黑" panose="020B0503020204020204" pitchFamily="34" charset="-122"/>
              <a:ea typeface="微软雅黑" panose="020B0503020204020204" pitchFamily="34" charset="-122"/>
              <a:cs typeface="Calibri" panose="020F0502020204030204" pitchFamily="34" charset="0"/>
            </a:endParaRPr>
          </a:p>
        </p:txBody>
      </p:sp>
    </p:spTree>
    <p:extLst>
      <p:ext uri="{BB962C8B-B14F-4D97-AF65-F5344CB8AC3E}">
        <p14:creationId xmlns:p14="http://schemas.microsoft.com/office/powerpoint/2010/main" val="129586525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a:t>
            </a:r>
            <a:r>
              <a:rPr lang="zh-CN" altLang="en-US" sz="3000" b="1" u="sng"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撒上</a:t>
            </a: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1 Sam 30:1-31】</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22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跟随大卫人中的恶人和匪类说：“这些人既然没有和我们同去，我们所夺的财物就不分给他们，只将他们各人的妻子儿女给他们，使他们带去就是了。” </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Then all the wicked and worthless men of those who went with David answered and said, “Because they did not go with us, we will not give them any of the spoil that we have recovered, except for every man’s wife and children, that they may lead them away and depart</a:t>
            </a:r>
            <a:r>
              <a:rPr lang="en-US" altLang="zh-CN" sz="3000" b="1" kern="100" dirty="0" smtClean="0">
                <a:latin typeface="微软雅黑" panose="020B0503020204020204" pitchFamily="34" charset="-122"/>
                <a:ea typeface="微软雅黑" panose="020B0503020204020204" pitchFamily="34" charset="-122"/>
                <a:cs typeface="Calibri" panose="020F0502020204030204" pitchFamily="34" charset="0"/>
              </a:rPr>
              <a:t>.”</a:t>
            </a:r>
            <a:endParaRPr lang="en-US" altLang="zh-CN" sz="2600" b="1" kern="100" dirty="0">
              <a:latin typeface="微软雅黑" panose="020B0503020204020204" pitchFamily="34" charset="-122"/>
              <a:ea typeface="微软雅黑" panose="020B0503020204020204" pitchFamily="34" charset="-122"/>
              <a:cs typeface="Calibri" panose="020F0502020204030204" pitchFamily="34" charset="0"/>
            </a:endParaRPr>
          </a:p>
        </p:txBody>
      </p:sp>
    </p:spTree>
    <p:extLst>
      <p:ext uri="{BB962C8B-B14F-4D97-AF65-F5344CB8AC3E}">
        <p14:creationId xmlns:p14="http://schemas.microsoft.com/office/powerpoint/2010/main" val="129586525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a:t>
            </a:r>
            <a:r>
              <a:rPr lang="zh-CN" altLang="en-US" sz="3000" b="1" u="sng"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撒上</a:t>
            </a: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1 Sam 30:1-31】</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23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大卫说：“弟兄们，耶和华所赐给我们的，不可不分给他们，因为他保佑我们，将那攻击我们的敌军交在我们手里。</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But David said, “My brethren, you shall not do so with what the Lord has given us, who has preserved us and delivered into our hand the troop that came against us.</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24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这事谁肯依从你们呢？上阵的得多少，看守器具的也得多少，应当大家平分。” </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For who will heed you in this matter? But as his part is who goes down to the battle, so shall his part be who stays by the supplies; they shall share alike.”</a:t>
            </a:r>
          </a:p>
          <a:p>
            <a:pPr marL="0" indent="0" algn="just">
              <a:lnSpc>
                <a:spcPct val="112000"/>
              </a:lnSpc>
              <a:buNone/>
            </a:pPr>
            <a:endParaRPr lang="en-US" altLang="zh-CN" sz="3000" b="1" kern="100" dirty="0">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endParaRPr lang="en-US" altLang="zh-CN" sz="2600" b="1" kern="100" dirty="0">
              <a:latin typeface="微软雅黑" panose="020B0503020204020204" pitchFamily="34" charset="-122"/>
              <a:ea typeface="微软雅黑" panose="020B0503020204020204" pitchFamily="34" charset="-122"/>
              <a:cs typeface="Calibri" panose="020F0502020204030204" pitchFamily="34" charset="0"/>
            </a:endParaRPr>
          </a:p>
        </p:txBody>
      </p:sp>
    </p:spTree>
    <p:extLst>
      <p:ext uri="{BB962C8B-B14F-4D97-AF65-F5344CB8AC3E}">
        <p14:creationId xmlns:p14="http://schemas.microsoft.com/office/powerpoint/2010/main" val="129586525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a:t>
            </a:r>
            <a:r>
              <a:rPr lang="zh-CN" altLang="en-US" sz="3000" b="1" u="sng"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撒上</a:t>
            </a: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1 Sam 30:1-31】</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25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大卫定此为以色列的律例、典章，从那日直到今日。</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So it was, from that day forward; he made it a statute and an ordinance for Israel to this day.</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26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大卫到了洗革拉，从掠物中取些送给他朋友犹大的长老，说：“这是从耶和华仇敌那里夺来的，送你们为礼物。” </a:t>
            </a:r>
            <a:endParaRPr lang="en-US" altLang="zh-CN"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r>
              <a:rPr lang="en-US" altLang="zh-CN" sz="3000" b="1" kern="100" dirty="0" smtClean="0">
                <a:latin typeface="微软雅黑" panose="020B0503020204020204" pitchFamily="34" charset="-122"/>
                <a:ea typeface="微软雅黑" panose="020B0503020204020204" pitchFamily="34" charset="-122"/>
                <a:cs typeface="Calibri" panose="020F0502020204030204" pitchFamily="34" charset="0"/>
              </a:rPr>
              <a:t>Now </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when David came to </a:t>
            </a:r>
            <a:r>
              <a:rPr lang="en-US" altLang="zh-CN" sz="3000" b="1" kern="100" dirty="0" err="1">
                <a:latin typeface="微软雅黑" panose="020B0503020204020204" pitchFamily="34" charset="-122"/>
                <a:ea typeface="微软雅黑" panose="020B0503020204020204" pitchFamily="34" charset="-122"/>
                <a:cs typeface="Calibri" panose="020F0502020204030204" pitchFamily="34" charset="0"/>
              </a:rPr>
              <a:t>Ziklag</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 he sent some of the spoil to the elders of Judah, to his friends, saying, “Here is a present for you from the spoil of the enemies of the Lord”—</a:t>
            </a:r>
          </a:p>
          <a:p>
            <a:pPr marL="0" indent="0" algn="just">
              <a:lnSpc>
                <a:spcPct val="112000"/>
              </a:lnSpc>
              <a:buNone/>
            </a:pPr>
            <a:endParaRPr lang="en-US" altLang="zh-CN" sz="3000" b="1" kern="100" dirty="0">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endParaRPr lang="en-US" altLang="zh-CN" sz="2600" b="1" kern="100" dirty="0">
              <a:latin typeface="微软雅黑" panose="020B0503020204020204" pitchFamily="34" charset="-122"/>
              <a:ea typeface="微软雅黑" panose="020B0503020204020204" pitchFamily="34" charset="-122"/>
              <a:cs typeface="Calibri" panose="020F0502020204030204" pitchFamily="34" charset="0"/>
            </a:endParaRPr>
          </a:p>
        </p:txBody>
      </p:sp>
    </p:spTree>
    <p:extLst>
      <p:ext uri="{BB962C8B-B14F-4D97-AF65-F5344CB8AC3E}">
        <p14:creationId xmlns:p14="http://schemas.microsoft.com/office/powerpoint/2010/main" val="129586525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a:t>
            </a:r>
            <a:r>
              <a:rPr lang="zh-CN" altLang="en-US" sz="3000" b="1" u="sng"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撒上</a:t>
            </a: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1 Sam 30:1-31】</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27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他送礼物给住伯特利的，南地拉末的，雅提珥的；</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to those who were in Bethel, those who were in </a:t>
            </a:r>
            <a:r>
              <a:rPr lang="en-US" altLang="zh-CN" sz="3000" b="1" kern="100" dirty="0" err="1">
                <a:latin typeface="微软雅黑" panose="020B0503020204020204" pitchFamily="34" charset="-122"/>
                <a:ea typeface="微软雅黑" panose="020B0503020204020204" pitchFamily="34" charset="-122"/>
                <a:cs typeface="Calibri" panose="020F0502020204030204" pitchFamily="34" charset="0"/>
              </a:rPr>
              <a:t>Ramoth</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 of the South, those who were in </a:t>
            </a:r>
            <a:r>
              <a:rPr lang="en-US" altLang="zh-CN" sz="3000" b="1" kern="100" dirty="0" err="1">
                <a:latin typeface="微软雅黑" panose="020B0503020204020204" pitchFamily="34" charset="-122"/>
                <a:ea typeface="微软雅黑" panose="020B0503020204020204" pitchFamily="34" charset="-122"/>
                <a:cs typeface="Calibri" panose="020F0502020204030204" pitchFamily="34" charset="0"/>
              </a:rPr>
              <a:t>Jattir</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28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住亚罗珥的，息末的，以实提莫的</a:t>
            </a:r>
            <a:r>
              <a:rPr lang="zh-CN" altLang="en-US"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rPr>
              <a:t>；</a:t>
            </a:r>
            <a:endParaRPr lang="en-US" altLang="zh-CN"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r>
              <a:rPr lang="en-US" altLang="zh-CN" sz="3000" b="1" kern="100" dirty="0" smtClean="0">
                <a:latin typeface="微软雅黑" panose="020B0503020204020204" pitchFamily="34" charset="-122"/>
                <a:ea typeface="微软雅黑" panose="020B0503020204020204" pitchFamily="34" charset="-122"/>
                <a:cs typeface="Calibri" panose="020F0502020204030204" pitchFamily="34" charset="0"/>
              </a:rPr>
              <a:t>those </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who were in </a:t>
            </a:r>
            <a:r>
              <a:rPr lang="en-US" altLang="zh-CN" sz="3000" b="1" kern="100" dirty="0" err="1">
                <a:latin typeface="微软雅黑" panose="020B0503020204020204" pitchFamily="34" charset="-122"/>
                <a:ea typeface="微软雅黑" panose="020B0503020204020204" pitchFamily="34" charset="-122"/>
                <a:cs typeface="Calibri" panose="020F0502020204030204" pitchFamily="34" charset="0"/>
              </a:rPr>
              <a:t>Aroer</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 those who were in </a:t>
            </a:r>
            <a:r>
              <a:rPr lang="en-US" altLang="zh-CN" sz="3000" b="1" kern="100" dirty="0" err="1">
                <a:latin typeface="微软雅黑" panose="020B0503020204020204" pitchFamily="34" charset="-122"/>
                <a:ea typeface="微软雅黑" panose="020B0503020204020204" pitchFamily="34" charset="-122"/>
                <a:cs typeface="Calibri" panose="020F0502020204030204" pitchFamily="34" charset="0"/>
              </a:rPr>
              <a:t>Siphmoth</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 those who were in </a:t>
            </a:r>
            <a:r>
              <a:rPr lang="en-US" altLang="zh-CN" sz="3000" b="1" kern="100" dirty="0" err="1">
                <a:latin typeface="微软雅黑" panose="020B0503020204020204" pitchFamily="34" charset="-122"/>
                <a:ea typeface="微软雅黑" panose="020B0503020204020204" pitchFamily="34" charset="-122"/>
                <a:cs typeface="Calibri" panose="020F0502020204030204" pitchFamily="34" charset="0"/>
              </a:rPr>
              <a:t>Eshtemoa</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29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住拉哈勒的，耶拉篾各城的，基尼各城的</a:t>
            </a:r>
            <a:r>
              <a:rPr lang="zh-CN" altLang="en-US"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rPr>
              <a:t>；</a:t>
            </a:r>
            <a:endParaRPr lang="en-US" altLang="zh-CN"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r>
              <a:rPr lang="en-US" altLang="zh-CN" sz="3000" b="1" kern="100" dirty="0" smtClean="0">
                <a:latin typeface="微软雅黑" panose="020B0503020204020204" pitchFamily="34" charset="-122"/>
                <a:ea typeface="微软雅黑" panose="020B0503020204020204" pitchFamily="34" charset="-122"/>
                <a:cs typeface="Calibri" panose="020F0502020204030204" pitchFamily="34" charset="0"/>
              </a:rPr>
              <a:t>those </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who were in </a:t>
            </a:r>
            <a:r>
              <a:rPr lang="en-US" altLang="zh-CN" sz="3000" b="1" kern="100" dirty="0" err="1">
                <a:latin typeface="微软雅黑" panose="020B0503020204020204" pitchFamily="34" charset="-122"/>
                <a:ea typeface="微软雅黑" panose="020B0503020204020204" pitchFamily="34" charset="-122"/>
                <a:cs typeface="Calibri" panose="020F0502020204030204" pitchFamily="34" charset="0"/>
              </a:rPr>
              <a:t>Rachal</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 those who were in the cities of the </a:t>
            </a:r>
            <a:r>
              <a:rPr lang="en-US" altLang="zh-CN" sz="3000" b="1" kern="100" dirty="0" err="1">
                <a:latin typeface="微软雅黑" panose="020B0503020204020204" pitchFamily="34" charset="-122"/>
                <a:ea typeface="微软雅黑" panose="020B0503020204020204" pitchFamily="34" charset="-122"/>
                <a:cs typeface="Calibri" panose="020F0502020204030204" pitchFamily="34" charset="0"/>
              </a:rPr>
              <a:t>Jerahmeelites</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 those who were in the cities of the </a:t>
            </a:r>
            <a:r>
              <a:rPr lang="en-US" altLang="zh-CN" sz="3000" b="1" kern="100" dirty="0" err="1">
                <a:latin typeface="微软雅黑" panose="020B0503020204020204" pitchFamily="34" charset="-122"/>
                <a:ea typeface="微软雅黑" panose="020B0503020204020204" pitchFamily="34" charset="-122"/>
                <a:cs typeface="Calibri" panose="020F0502020204030204" pitchFamily="34" charset="0"/>
              </a:rPr>
              <a:t>Kenites</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a:t>
            </a:r>
          </a:p>
          <a:p>
            <a:pPr marL="0" indent="0" algn="just">
              <a:lnSpc>
                <a:spcPct val="112000"/>
              </a:lnSpc>
              <a:buNone/>
            </a:pPr>
            <a:endParaRPr lang="en-US" altLang="zh-CN" sz="3000" b="1" kern="100" dirty="0">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endParaRPr lang="en-US" altLang="zh-CN" sz="2600" b="1" kern="100" dirty="0">
              <a:latin typeface="微软雅黑" panose="020B0503020204020204" pitchFamily="34" charset="-122"/>
              <a:ea typeface="微软雅黑" panose="020B0503020204020204" pitchFamily="34" charset="-122"/>
              <a:cs typeface="Calibri" panose="020F0502020204030204" pitchFamily="34" charset="0"/>
            </a:endParaRPr>
          </a:p>
        </p:txBody>
      </p:sp>
    </p:spTree>
    <p:extLst>
      <p:ext uri="{BB962C8B-B14F-4D97-AF65-F5344CB8AC3E}">
        <p14:creationId xmlns:p14="http://schemas.microsoft.com/office/powerpoint/2010/main" val="129586525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a:t>
            </a:r>
            <a:r>
              <a:rPr lang="zh-CN" altLang="en-US" sz="3000" b="1" u="sng"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撒上</a:t>
            </a: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1 Sam 30:1-31】</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30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住何珥玛的，歌拉珊的，亚挞的</a:t>
            </a:r>
            <a:r>
              <a:rPr lang="zh-CN" altLang="en-US"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rPr>
              <a:t>；</a:t>
            </a:r>
            <a:endParaRPr lang="en-US" altLang="zh-CN"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r>
              <a:rPr lang="en-US" altLang="zh-CN" sz="3000" b="1" kern="100" dirty="0" smtClean="0">
                <a:latin typeface="微软雅黑" panose="020B0503020204020204" pitchFamily="34" charset="-122"/>
                <a:ea typeface="微软雅黑" panose="020B0503020204020204" pitchFamily="34" charset="-122"/>
                <a:cs typeface="Calibri" panose="020F0502020204030204" pitchFamily="34" charset="0"/>
              </a:rPr>
              <a:t>those </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who were in </a:t>
            </a:r>
            <a:r>
              <a:rPr lang="en-US" altLang="zh-CN" sz="3000" b="1" kern="100" dirty="0" err="1">
                <a:latin typeface="微软雅黑" panose="020B0503020204020204" pitchFamily="34" charset="-122"/>
                <a:ea typeface="微软雅黑" panose="020B0503020204020204" pitchFamily="34" charset="-122"/>
                <a:cs typeface="Calibri" panose="020F0502020204030204" pitchFamily="34" charset="0"/>
              </a:rPr>
              <a:t>Hormah</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 those who were in </a:t>
            </a:r>
            <a:r>
              <a:rPr lang="en-US" altLang="zh-CN" sz="3000" b="1" kern="100" dirty="0" err="1">
                <a:latin typeface="微软雅黑" panose="020B0503020204020204" pitchFamily="34" charset="-122"/>
                <a:ea typeface="微软雅黑" panose="020B0503020204020204" pitchFamily="34" charset="-122"/>
                <a:cs typeface="Calibri" panose="020F0502020204030204" pitchFamily="34" charset="0"/>
              </a:rPr>
              <a:t>Chorashan</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 those who were in </a:t>
            </a:r>
            <a:r>
              <a:rPr lang="en-US" altLang="zh-CN" sz="3000" b="1" kern="100" dirty="0" err="1">
                <a:latin typeface="微软雅黑" panose="020B0503020204020204" pitchFamily="34" charset="-122"/>
                <a:ea typeface="微软雅黑" panose="020B0503020204020204" pitchFamily="34" charset="-122"/>
                <a:cs typeface="Calibri" panose="020F0502020204030204" pitchFamily="34" charset="0"/>
              </a:rPr>
              <a:t>Athach</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31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住希伯仑的，并大卫和跟随他的人素来所到之处的人。</a:t>
            </a:r>
          </a:p>
          <a:p>
            <a:pPr marL="0" indent="0" algn="just">
              <a:lnSpc>
                <a:spcPct val="112000"/>
              </a:lnSpc>
              <a:buNone/>
            </a:pP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those who were in Hebron, and to all the places where David himself and his men were accustomed to rove.</a:t>
            </a:r>
          </a:p>
          <a:p>
            <a:pPr marL="0" indent="0" algn="just">
              <a:lnSpc>
                <a:spcPct val="112000"/>
              </a:lnSpc>
              <a:buNone/>
            </a:pPr>
            <a:endParaRPr lang="en-US" altLang="zh-CN" sz="3000" b="1" kern="100" dirty="0">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endParaRPr lang="en-US" altLang="zh-CN" sz="2600" b="1" kern="100" dirty="0">
              <a:latin typeface="微软雅黑" panose="020B0503020204020204" pitchFamily="34" charset="-122"/>
              <a:ea typeface="微软雅黑" panose="020B0503020204020204" pitchFamily="34" charset="-122"/>
              <a:cs typeface="Calibri" panose="020F0502020204030204" pitchFamily="34" charset="0"/>
            </a:endParaRPr>
          </a:p>
        </p:txBody>
      </p:sp>
    </p:spTree>
    <p:extLst>
      <p:ext uri="{BB962C8B-B14F-4D97-AF65-F5344CB8AC3E}">
        <p14:creationId xmlns:p14="http://schemas.microsoft.com/office/powerpoint/2010/main" val="129586525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20000"/>
              </a:lnSpc>
              <a:buNone/>
            </a:pPr>
            <a:r>
              <a:rPr lang="zh-CN" altLang="en-US" sz="3000" b="1" u="sng" kern="100" dirty="0" smtClean="0">
                <a:latin typeface="微软雅黑" panose="020B0503020204020204" pitchFamily="34" charset="-122"/>
                <a:ea typeface="微软雅黑" panose="020B0503020204020204" pitchFamily="34" charset="-122"/>
                <a:cs typeface="Calibri" panose="020F0502020204030204" pitchFamily="34" charset="0"/>
              </a:rPr>
              <a:t>经文简述：</a:t>
            </a:r>
            <a:endParaRPr lang="en-US" altLang="zh-CN" sz="3000" b="1" u="sng" kern="100" dirty="0" smtClean="0">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20000"/>
              </a:lnSpc>
              <a:buNone/>
            </a:pPr>
            <a:r>
              <a:rPr lang="zh-CN" altLang="en-US" sz="3000" b="1" kern="100" dirty="0" smtClean="0">
                <a:latin typeface="微软雅黑" panose="020B0503020204020204" pitchFamily="34" charset="-122"/>
                <a:ea typeface="微软雅黑" panose="020B0503020204020204" pitchFamily="34" charset="-122"/>
                <a:cs typeface="Calibri" panose="020F0502020204030204" pitchFamily="34" charset="0"/>
              </a:rPr>
              <a:t>     大卫</a:t>
            </a:r>
            <a:r>
              <a:rPr lang="zh-CN" altLang="en-US" sz="3000" b="1" kern="100" dirty="0">
                <a:latin typeface="微软雅黑" panose="020B0503020204020204" pitchFamily="34" charset="-122"/>
                <a:ea typeface="微软雅黑" panose="020B0503020204020204" pitchFamily="34" charset="-122"/>
                <a:cs typeface="Calibri" panose="020F0502020204030204" pitchFamily="34" charset="0"/>
              </a:rPr>
              <a:t>被遣走离开非利士人军队以后，回到洗革拉 </a:t>
            </a:r>
          </a:p>
          <a:p>
            <a:pPr algn="just">
              <a:lnSpc>
                <a:spcPct val="120000"/>
              </a:lnSpc>
            </a:pPr>
            <a:r>
              <a:rPr lang="zh-CN" altLang="en-US" sz="3000" b="1" kern="100" dirty="0">
                <a:latin typeface="微软雅黑" panose="020B0503020204020204" pitchFamily="34" charset="-122"/>
                <a:ea typeface="微软雅黑" panose="020B0503020204020204" pitchFamily="34" charset="-122"/>
                <a:cs typeface="Calibri" panose="020F0502020204030204" pitchFamily="34" charset="0"/>
              </a:rPr>
              <a:t>	洗革拉被亚玛力人洗劫，大卫和众人都极其悲伤；跟随的众人都沮丧（</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1-6</a:t>
            </a:r>
            <a:r>
              <a:rPr lang="zh-CN" altLang="en-US" sz="3000" b="1" kern="100" dirty="0">
                <a:latin typeface="微软雅黑" panose="020B0503020204020204" pitchFamily="34" charset="-122"/>
                <a:ea typeface="微软雅黑" panose="020B0503020204020204" pitchFamily="34" charset="-122"/>
                <a:cs typeface="Calibri" panose="020F0502020204030204" pitchFamily="34" charset="0"/>
              </a:rPr>
              <a:t>节） </a:t>
            </a:r>
            <a:endParaRPr lang="en-US" altLang="zh-CN" sz="3000" b="1" kern="100" dirty="0" smtClean="0">
              <a:latin typeface="微软雅黑" panose="020B0503020204020204" pitchFamily="34" charset="-122"/>
              <a:ea typeface="微软雅黑" panose="020B0503020204020204" pitchFamily="34" charset="-122"/>
              <a:cs typeface="Calibri" panose="020F0502020204030204" pitchFamily="34" charset="0"/>
            </a:endParaRPr>
          </a:p>
          <a:p>
            <a:pPr algn="just">
              <a:lnSpc>
                <a:spcPct val="120000"/>
              </a:lnSpc>
            </a:pPr>
            <a:endParaRPr lang="zh-CN" altLang="en-US" sz="800" b="1" kern="100" dirty="0">
              <a:latin typeface="微软雅黑" panose="020B0503020204020204" pitchFamily="34" charset="-122"/>
              <a:ea typeface="微软雅黑" panose="020B0503020204020204" pitchFamily="34" charset="-122"/>
              <a:cs typeface="Calibri" panose="020F0502020204030204" pitchFamily="34" charset="0"/>
            </a:endParaRPr>
          </a:p>
          <a:p>
            <a:pPr algn="just">
              <a:lnSpc>
                <a:spcPct val="120000"/>
              </a:lnSpc>
            </a:pPr>
            <a:r>
              <a:rPr lang="zh-CN" altLang="en-US" sz="3000" b="1" kern="100" dirty="0">
                <a:latin typeface="微软雅黑" panose="020B0503020204020204" pitchFamily="34" charset="-122"/>
                <a:ea typeface="微软雅黑" panose="020B0503020204020204" pitchFamily="34" charset="-122"/>
                <a:cs typeface="Calibri" panose="020F0502020204030204" pitchFamily="34" charset="0"/>
              </a:rPr>
              <a:t>	大卫求问神（</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7</a:t>
            </a:r>
            <a:r>
              <a:rPr lang="zh-CN" altLang="en-US" sz="3000" b="1" kern="100" dirty="0">
                <a:latin typeface="微软雅黑" panose="020B0503020204020204" pitchFamily="34" charset="-122"/>
                <a:ea typeface="微软雅黑" panose="020B0503020204020204" pitchFamily="34" charset="-122"/>
                <a:cs typeface="Calibri" panose="020F0502020204030204" pitchFamily="34" charset="0"/>
              </a:rPr>
              <a:t>，</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8</a:t>
            </a:r>
            <a:r>
              <a:rPr lang="zh-CN" altLang="en-US" sz="3000" b="1" kern="100" dirty="0">
                <a:latin typeface="微软雅黑" panose="020B0503020204020204" pitchFamily="34" charset="-122"/>
                <a:ea typeface="微软雅黑" panose="020B0503020204020204" pitchFamily="34" charset="-122"/>
                <a:cs typeface="Calibri" panose="020F0502020204030204" pitchFamily="34" charset="0"/>
              </a:rPr>
              <a:t>节），追击敌人（</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9</a:t>
            </a:r>
            <a:r>
              <a:rPr lang="zh-CN" altLang="en-US" sz="3000" b="1" kern="100" dirty="0">
                <a:latin typeface="微软雅黑" panose="020B0503020204020204" pitchFamily="34" charset="-122"/>
                <a:ea typeface="微软雅黑" panose="020B0503020204020204" pitchFamily="34" charset="-122"/>
                <a:cs typeface="Calibri" panose="020F0502020204030204" pitchFamily="34" charset="0"/>
              </a:rPr>
              <a:t>，</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10</a:t>
            </a:r>
            <a:r>
              <a:rPr lang="zh-CN" altLang="en-US" sz="3000" b="1" kern="100" dirty="0">
                <a:latin typeface="微软雅黑" panose="020B0503020204020204" pitchFamily="34" charset="-122"/>
                <a:ea typeface="微软雅黑" panose="020B0503020204020204" pitchFamily="34" charset="-122"/>
                <a:cs typeface="Calibri" panose="020F0502020204030204" pitchFamily="34" charset="0"/>
              </a:rPr>
              <a:t>节），得到敌人行踪的信息（</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11-15</a:t>
            </a:r>
            <a:r>
              <a:rPr lang="zh-CN" altLang="en-US" sz="3000" b="1" kern="100" dirty="0">
                <a:latin typeface="微软雅黑" panose="020B0503020204020204" pitchFamily="34" charset="-122"/>
                <a:ea typeface="微软雅黑" panose="020B0503020204020204" pitchFamily="34" charset="-122"/>
                <a:cs typeface="Calibri" panose="020F0502020204030204" pitchFamily="34" charset="0"/>
              </a:rPr>
              <a:t>节），攻打、击杀那些劫掠者（</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16</a:t>
            </a:r>
            <a:r>
              <a:rPr lang="zh-CN" altLang="en-US" sz="3000" b="1" kern="100" dirty="0">
                <a:latin typeface="微软雅黑" panose="020B0503020204020204" pitchFamily="34" charset="-122"/>
                <a:ea typeface="微软雅黑" panose="020B0503020204020204" pitchFamily="34" charset="-122"/>
                <a:cs typeface="Calibri" panose="020F0502020204030204" pitchFamily="34" charset="0"/>
              </a:rPr>
              <a:t>，</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17</a:t>
            </a:r>
            <a:r>
              <a:rPr lang="zh-CN" altLang="en-US" sz="3000" b="1" kern="100" dirty="0">
                <a:latin typeface="微软雅黑" panose="020B0503020204020204" pitchFamily="34" charset="-122"/>
                <a:ea typeface="微软雅黑" panose="020B0503020204020204" pitchFamily="34" charset="-122"/>
                <a:cs typeface="Calibri" panose="020F0502020204030204" pitchFamily="34" charset="0"/>
              </a:rPr>
              <a:t>节），并得回了所有失去的人员和财物，以及更多的掠物（</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18-20</a:t>
            </a:r>
            <a:r>
              <a:rPr lang="zh-CN" altLang="en-US" sz="3000" b="1" kern="100" dirty="0">
                <a:latin typeface="微软雅黑" panose="020B0503020204020204" pitchFamily="34" charset="-122"/>
                <a:ea typeface="微软雅黑" panose="020B0503020204020204" pitchFamily="34" charset="-122"/>
                <a:cs typeface="Calibri" panose="020F0502020204030204" pitchFamily="34" charset="0"/>
              </a:rPr>
              <a:t>节） </a:t>
            </a:r>
            <a:endParaRPr lang="en-US" altLang="zh-CN" sz="3000" b="1" kern="100" dirty="0" smtClean="0">
              <a:latin typeface="微软雅黑" panose="020B0503020204020204" pitchFamily="34" charset="-122"/>
              <a:ea typeface="微软雅黑" panose="020B0503020204020204" pitchFamily="34" charset="-122"/>
              <a:cs typeface="Calibri" panose="020F0502020204030204" pitchFamily="34" charset="0"/>
            </a:endParaRPr>
          </a:p>
          <a:p>
            <a:pPr algn="just">
              <a:lnSpc>
                <a:spcPct val="120000"/>
              </a:lnSpc>
            </a:pPr>
            <a:endParaRPr lang="zh-CN" altLang="en-US" sz="800" b="1" kern="100" dirty="0">
              <a:latin typeface="微软雅黑" panose="020B0503020204020204" pitchFamily="34" charset="-122"/>
              <a:ea typeface="微软雅黑" panose="020B0503020204020204" pitchFamily="34" charset="-122"/>
              <a:cs typeface="Calibri" panose="020F0502020204030204" pitchFamily="34" charset="0"/>
            </a:endParaRPr>
          </a:p>
          <a:p>
            <a:pPr algn="just">
              <a:lnSpc>
                <a:spcPct val="120000"/>
              </a:lnSpc>
            </a:pPr>
            <a:r>
              <a:rPr lang="zh-CN" altLang="en-US" sz="3000" b="1" kern="100" dirty="0">
                <a:latin typeface="微软雅黑" panose="020B0503020204020204" pitchFamily="34" charset="-122"/>
                <a:ea typeface="微软雅黑" panose="020B0503020204020204" pitchFamily="34" charset="-122"/>
                <a:cs typeface="Calibri" panose="020F0502020204030204" pitchFamily="34" charset="0"/>
              </a:rPr>
              <a:t>	关于分配所得到的掠物（</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21-31</a:t>
            </a:r>
            <a:r>
              <a:rPr lang="zh-CN" altLang="en-US" sz="3000" b="1" kern="100" dirty="0">
                <a:latin typeface="微软雅黑" panose="020B0503020204020204" pitchFamily="34" charset="-122"/>
                <a:ea typeface="微软雅黑" panose="020B0503020204020204" pitchFamily="34" charset="-122"/>
                <a:cs typeface="Calibri" panose="020F0502020204030204" pitchFamily="34" charset="0"/>
              </a:rPr>
              <a:t>节）。</a:t>
            </a:r>
          </a:p>
          <a:p>
            <a:pPr marL="0" indent="0" algn="just">
              <a:lnSpc>
                <a:spcPct val="112000"/>
              </a:lnSpc>
              <a:buNone/>
            </a:pPr>
            <a:endParaRPr lang="en-US" altLang="zh-CN" sz="3000" b="1" kern="100" dirty="0" smtClean="0">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endParaRPr lang="en-US" altLang="zh-CN" sz="3000" b="1" kern="100" dirty="0" smtClean="0">
              <a:latin typeface="微软雅黑" panose="020B0503020204020204" pitchFamily="34" charset="-122"/>
              <a:ea typeface="微软雅黑" panose="020B0503020204020204" pitchFamily="34" charset="-122"/>
              <a:cs typeface="Calibri" panose="020F0502020204030204" pitchFamily="34" charset="0"/>
            </a:endParaRPr>
          </a:p>
        </p:txBody>
      </p:sp>
    </p:spTree>
    <p:extLst>
      <p:ext uri="{BB962C8B-B14F-4D97-AF65-F5344CB8AC3E}">
        <p14:creationId xmlns:p14="http://schemas.microsoft.com/office/powerpoint/2010/main" val="253031281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20000"/>
              </a:lnSpc>
              <a:buNone/>
            </a:pPr>
            <a:r>
              <a:rPr lang="zh-CN" altLang="en-US" sz="3400" b="1" u="sng" kern="100" dirty="0" smtClean="0">
                <a:latin typeface="微软雅黑" panose="020B0503020204020204" pitchFamily="34" charset="-122"/>
                <a:ea typeface="微软雅黑" panose="020B0503020204020204" pitchFamily="34" charset="-122"/>
                <a:cs typeface="Calibri" panose="020F0502020204030204" pitchFamily="34" charset="0"/>
              </a:rPr>
              <a:t>大卫</a:t>
            </a:r>
            <a:endParaRPr lang="zh-CN" altLang="en-US" sz="3400" b="1" u="sng" kern="100" dirty="0">
              <a:latin typeface="微软雅黑" panose="020B0503020204020204" pitchFamily="34" charset="-122"/>
              <a:ea typeface="微软雅黑" panose="020B0503020204020204" pitchFamily="34" charset="-122"/>
              <a:cs typeface="Calibri" panose="020F0502020204030204" pitchFamily="34" charset="0"/>
            </a:endParaRPr>
          </a:p>
          <a:p>
            <a:pPr algn="just">
              <a:lnSpc>
                <a:spcPct val="120000"/>
              </a:lnSpc>
            </a:pPr>
            <a:r>
              <a:rPr lang="zh-CN" altLang="en-US" sz="3400" b="1" kern="100" dirty="0">
                <a:latin typeface="微软雅黑" panose="020B0503020204020204" pitchFamily="34" charset="-122"/>
                <a:ea typeface="微软雅黑" panose="020B0503020204020204" pitchFamily="34" charset="-122"/>
                <a:cs typeface="Calibri" panose="020F0502020204030204" pitchFamily="34" charset="0"/>
              </a:rPr>
              <a:t>	</a:t>
            </a:r>
            <a:r>
              <a:rPr lang="zh-CN" altLang="en-US" sz="3400" b="1" kern="100" dirty="0" smtClean="0">
                <a:latin typeface="微软雅黑" panose="020B0503020204020204" pitchFamily="34" charset="-122"/>
                <a:ea typeface="微软雅黑" panose="020B0503020204020204" pitchFamily="34" charset="-122"/>
                <a:cs typeface="Calibri" panose="020F0502020204030204" pitchFamily="34" charset="0"/>
              </a:rPr>
              <a:t>大卫被</a:t>
            </a:r>
            <a:r>
              <a:rPr lang="zh-CN" altLang="en-US" sz="3400" b="1" kern="100" dirty="0">
                <a:latin typeface="微软雅黑" panose="020B0503020204020204" pitchFamily="34" charset="-122"/>
                <a:ea typeface="微软雅黑" panose="020B0503020204020204" pitchFamily="34" charset="-122"/>
                <a:cs typeface="Calibri" panose="020F0502020204030204" pitchFamily="34" charset="0"/>
              </a:rPr>
              <a:t>跟随的人恨</a:t>
            </a:r>
            <a:r>
              <a:rPr lang="zh-CN" altLang="en-US" sz="3400" b="1" kern="100" dirty="0" smtClean="0">
                <a:latin typeface="微软雅黑" panose="020B0503020204020204" pitchFamily="34" charset="-122"/>
                <a:ea typeface="微软雅黑" panose="020B0503020204020204" pitchFamily="34" charset="-122"/>
                <a:cs typeface="Calibri" panose="020F0502020204030204" pitchFamily="34" charset="0"/>
              </a:rPr>
              <a:t>恶</a:t>
            </a:r>
            <a:endParaRPr lang="en-US" altLang="zh-CN" sz="3400" b="1" kern="100" dirty="0">
              <a:latin typeface="微软雅黑" panose="020B0503020204020204" pitchFamily="34" charset="-122"/>
              <a:ea typeface="微软雅黑" panose="020B0503020204020204" pitchFamily="34" charset="-122"/>
              <a:cs typeface="Calibri" panose="020F0502020204030204" pitchFamily="34" charset="0"/>
            </a:endParaRPr>
          </a:p>
          <a:p>
            <a:pPr algn="just">
              <a:lnSpc>
                <a:spcPct val="120000"/>
              </a:lnSpc>
            </a:pPr>
            <a:endParaRPr lang="zh-CN" altLang="en-US" sz="800" b="1" kern="100" dirty="0">
              <a:latin typeface="微软雅黑" panose="020B0503020204020204" pitchFamily="34" charset="-122"/>
              <a:ea typeface="微软雅黑" panose="020B0503020204020204" pitchFamily="34" charset="-122"/>
              <a:cs typeface="Calibri" panose="020F0502020204030204" pitchFamily="34" charset="0"/>
            </a:endParaRPr>
          </a:p>
          <a:p>
            <a:pPr algn="just">
              <a:lnSpc>
                <a:spcPct val="120000"/>
              </a:lnSpc>
            </a:pPr>
            <a:r>
              <a:rPr lang="zh-CN" altLang="en-US" sz="3400" b="1" kern="100" dirty="0">
                <a:latin typeface="微软雅黑" panose="020B0503020204020204" pitchFamily="34" charset="-122"/>
                <a:ea typeface="微软雅黑" panose="020B0503020204020204" pitchFamily="34" charset="-122"/>
                <a:cs typeface="Calibri" panose="020F0502020204030204" pitchFamily="34" charset="0"/>
              </a:rPr>
              <a:t>	大卫陷入最孤独的</a:t>
            </a:r>
            <a:r>
              <a:rPr lang="zh-CN" altLang="en-US" sz="3400" b="1" kern="100" dirty="0" smtClean="0">
                <a:latin typeface="微软雅黑" panose="020B0503020204020204" pitchFamily="34" charset="-122"/>
                <a:ea typeface="微软雅黑" panose="020B0503020204020204" pitchFamily="34" charset="-122"/>
                <a:cs typeface="Calibri" panose="020F0502020204030204" pitchFamily="34" charset="0"/>
              </a:rPr>
              <a:t>境地</a:t>
            </a:r>
            <a:endParaRPr lang="en-US" altLang="zh-CN" sz="3400" b="1" kern="100" dirty="0" smtClean="0">
              <a:latin typeface="微软雅黑" panose="020B0503020204020204" pitchFamily="34" charset="-122"/>
              <a:ea typeface="微软雅黑" panose="020B0503020204020204" pitchFamily="34" charset="-122"/>
              <a:cs typeface="Calibri" panose="020F0502020204030204" pitchFamily="34" charset="0"/>
            </a:endParaRPr>
          </a:p>
          <a:p>
            <a:pPr algn="just">
              <a:lnSpc>
                <a:spcPct val="120000"/>
              </a:lnSpc>
            </a:pPr>
            <a:endParaRPr lang="zh-CN" altLang="en-US" sz="800" b="1" kern="100" dirty="0">
              <a:latin typeface="微软雅黑" panose="020B0503020204020204" pitchFamily="34" charset="-122"/>
              <a:ea typeface="微软雅黑" panose="020B0503020204020204" pitchFamily="34" charset="-122"/>
              <a:cs typeface="Calibri" panose="020F0502020204030204" pitchFamily="34" charset="0"/>
            </a:endParaRPr>
          </a:p>
          <a:p>
            <a:pPr algn="just">
              <a:lnSpc>
                <a:spcPct val="120000"/>
              </a:lnSpc>
            </a:pPr>
            <a:r>
              <a:rPr lang="zh-CN" altLang="en-US" sz="3400" b="1" kern="100" dirty="0">
                <a:latin typeface="微软雅黑" panose="020B0503020204020204" pitchFamily="34" charset="-122"/>
                <a:ea typeface="微软雅黑" panose="020B0503020204020204" pitchFamily="34" charset="-122"/>
                <a:cs typeface="Calibri" panose="020F0502020204030204" pitchFamily="34" charset="0"/>
              </a:rPr>
              <a:t>	依靠神</a:t>
            </a:r>
          </a:p>
          <a:p>
            <a:pPr lvl="1" algn="just">
              <a:lnSpc>
                <a:spcPct val="120000"/>
              </a:lnSpc>
            </a:pPr>
            <a:r>
              <a:rPr lang="zh-CN" altLang="en-US" sz="3000" b="1" kern="100" dirty="0">
                <a:latin typeface="微软雅黑" panose="020B0503020204020204" pitchFamily="34" charset="-122"/>
                <a:ea typeface="微软雅黑" panose="020B0503020204020204" pitchFamily="34" charset="-122"/>
                <a:cs typeface="Calibri" panose="020F0502020204030204" pitchFamily="34" charset="0"/>
              </a:rPr>
              <a:t>	不再擅自作主，而是先寻求神的旨意</a:t>
            </a:r>
          </a:p>
          <a:p>
            <a:pPr lvl="1" algn="just">
              <a:lnSpc>
                <a:spcPct val="120000"/>
              </a:lnSpc>
            </a:pPr>
            <a:r>
              <a:rPr lang="zh-CN" altLang="en-US" sz="3000" b="1" kern="100" dirty="0">
                <a:latin typeface="微软雅黑" panose="020B0503020204020204" pitchFamily="34" charset="-122"/>
                <a:ea typeface="微软雅黑" panose="020B0503020204020204" pitchFamily="34" charset="-122"/>
                <a:cs typeface="Calibri" panose="020F0502020204030204" pitchFamily="34" charset="0"/>
              </a:rPr>
              <a:t>	不看人，只呼求神</a:t>
            </a:r>
          </a:p>
          <a:p>
            <a:pPr lvl="1" algn="just">
              <a:lnSpc>
                <a:spcPct val="120000"/>
              </a:lnSpc>
            </a:pPr>
            <a:r>
              <a:rPr lang="zh-CN" altLang="en-US" sz="3000" b="1" kern="100" dirty="0" smtClean="0">
                <a:latin typeface="微软雅黑" panose="020B0503020204020204" pitchFamily="34" charset="-122"/>
                <a:ea typeface="微软雅黑" panose="020B0503020204020204" pitchFamily="34" charset="-122"/>
                <a:cs typeface="Calibri" panose="020F0502020204030204" pitchFamily="34" charset="0"/>
              </a:rPr>
              <a:t>          只</a:t>
            </a:r>
            <a:r>
              <a:rPr lang="zh-CN" altLang="en-US" sz="3000" b="1" kern="100" dirty="0">
                <a:latin typeface="微软雅黑" panose="020B0503020204020204" pitchFamily="34" charset="-122"/>
                <a:ea typeface="微软雅黑" panose="020B0503020204020204" pitchFamily="34" charset="-122"/>
                <a:cs typeface="Calibri" panose="020F0502020204030204" pitchFamily="34" charset="0"/>
              </a:rPr>
              <a:t>听从顺服</a:t>
            </a:r>
            <a:r>
              <a:rPr lang="zh-CN" altLang="en-US" sz="3000" b="1" kern="100" dirty="0" smtClean="0">
                <a:latin typeface="微软雅黑" panose="020B0503020204020204" pitchFamily="34" charset="-122"/>
                <a:ea typeface="微软雅黑" panose="020B0503020204020204" pitchFamily="34" charset="-122"/>
                <a:cs typeface="Calibri" panose="020F0502020204030204" pitchFamily="34" charset="0"/>
              </a:rPr>
              <a:t>神</a:t>
            </a:r>
            <a:endParaRPr lang="en-US" altLang="zh-CN" sz="3000" b="1" kern="100" dirty="0" smtClean="0">
              <a:latin typeface="微软雅黑" panose="020B0503020204020204" pitchFamily="34" charset="-122"/>
              <a:ea typeface="微软雅黑" panose="020B0503020204020204" pitchFamily="34" charset="-122"/>
              <a:cs typeface="Calibri" panose="020F0502020204030204" pitchFamily="34" charset="0"/>
            </a:endParaRPr>
          </a:p>
          <a:p>
            <a:pPr lvl="1" algn="just">
              <a:lnSpc>
                <a:spcPct val="120000"/>
              </a:lnSpc>
            </a:pPr>
            <a:endParaRPr lang="zh-CN" altLang="en-US" sz="800" b="1" kern="100" dirty="0">
              <a:latin typeface="微软雅黑" panose="020B0503020204020204" pitchFamily="34" charset="-122"/>
              <a:ea typeface="微软雅黑" panose="020B0503020204020204" pitchFamily="34" charset="-122"/>
              <a:cs typeface="Calibri" panose="020F0502020204030204" pitchFamily="34" charset="0"/>
            </a:endParaRPr>
          </a:p>
          <a:p>
            <a:pPr algn="just">
              <a:lnSpc>
                <a:spcPct val="120000"/>
              </a:lnSpc>
            </a:pPr>
            <a:r>
              <a:rPr lang="zh-CN" altLang="en-US" sz="3400" b="1" kern="100" dirty="0">
                <a:latin typeface="微软雅黑" panose="020B0503020204020204" pitchFamily="34" charset="-122"/>
                <a:ea typeface="微软雅黑" panose="020B0503020204020204" pitchFamily="34" charset="-122"/>
                <a:cs typeface="Calibri" panose="020F0502020204030204" pitchFamily="34" charset="0"/>
              </a:rPr>
              <a:t>	不回头看，只向前看</a:t>
            </a:r>
          </a:p>
          <a:p>
            <a:pPr marL="0" indent="0" algn="just">
              <a:lnSpc>
                <a:spcPct val="112000"/>
              </a:lnSpc>
              <a:buNone/>
            </a:pPr>
            <a:endParaRPr lang="en-US" altLang="zh-CN" sz="3000" b="1" kern="100" dirty="0" smtClean="0">
              <a:latin typeface="微软雅黑" panose="020B0503020204020204" pitchFamily="34" charset="-122"/>
              <a:ea typeface="微软雅黑" panose="020B0503020204020204" pitchFamily="34" charset="-122"/>
              <a:cs typeface="Calibri" panose="020F0502020204030204" pitchFamily="34" charset="0"/>
            </a:endParaRPr>
          </a:p>
        </p:txBody>
      </p:sp>
    </p:spTree>
    <p:extLst>
      <p:ext uri="{BB962C8B-B14F-4D97-AF65-F5344CB8AC3E}">
        <p14:creationId xmlns:p14="http://schemas.microsoft.com/office/powerpoint/2010/main" val="420124668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20000"/>
              </a:lnSpc>
              <a:buNone/>
            </a:pPr>
            <a:r>
              <a:rPr lang="zh-CN" altLang="en-US" sz="3400" b="1" u="sng" kern="100" dirty="0" smtClean="0">
                <a:latin typeface="微软雅黑" panose="020B0503020204020204" pitchFamily="34" charset="-122"/>
                <a:ea typeface="微软雅黑" panose="020B0503020204020204" pitchFamily="34" charset="-122"/>
                <a:cs typeface="Calibri" panose="020F0502020204030204" pitchFamily="34" charset="0"/>
              </a:rPr>
              <a:t>跟从</a:t>
            </a:r>
            <a:r>
              <a:rPr lang="zh-CN" altLang="en-US" sz="3400" b="1" u="sng" kern="100" dirty="0">
                <a:latin typeface="微软雅黑" panose="020B0503020204020204" pitchFamily="34" charset="-122"/>
                <a:ea typeface="微软雅黑" panose="020B0503020204020204" pitchFamily="34" charset="-122"/>
                <a:cs typeface="Calibri" panose="020F0502020204030204" pitchFamily="34" charset="0"/>
              </a:rPr>
              <a:t>大卫的</a:t>
            </a:r>
            <a:r>
              <a:rPr lang="zh-CN" altLang="en-US" sz="3400" b="1" u="sng" kern="100" dirty="0" smtClean="0">
                <a:latin typeface="微软雅黑" panose="020B0503020204020204" pitchFamily="34" charset="-122"/>
                <a:ea typeface="微软雅黑" panose="020B0503020204020204" pitchFamily="34" charset="-122"/>
                <a:cs typeface="Calibri" panose="020F0502020204030204" pitchFamily="34" charset="0"/>
              </a:rPr>
              <a:t>人</a:t>
            </a:r>
            <a:endParaRPr lang="en-US" altLang="zh-CN" sz="3400" b="1" u="sng" kern="100" dirty="0" smtClean="0">
              <a:latin typeface="微软雅黑" panose="020B0503020204020204" pitchFamily="34" charset="-122"/>
              <a:ea typeface="微软雅黑" panose="020B0503020204020204" pitchFamily="34" charset="-122"/>
              <a:cs typeface="Calibri" panose="020F0502020204030204" pitchFamily="34" charset="0"/>
            </a:endParaRPr>
          </a:p>
          <a:p>
            <a:pPr algn="just">
              <a:lnSpc>
                <a:spcPct val="120000"/>
              </a:lnSpc>
            </a:pPr>
            <a:r>
              <a:rPr lang="zh-CN" altLang="en-US" sz="3400" b="1" kern="100" dirty="0" smtClean="0">
                <a:latin typeface="微软雅黑" panose="020B0503020204020204" pitchFamily="34" charset="-122"/>
                <a:ea typeface="微软雅黑" panose="020B0503020204020204" pitchFamily="34" charset="-122"/>
                <a:cs typeface="Calibri" panose="020F0502020204030204" pitchFamily="34" charset="0"/>
              </a:rPr>
              <a:t></a:t>
            </a:r>
            <a:r>
              <a:rPr lang="zh-CN" altLang="en-US" sz="3400" b="1" kern="100" dirty="0">
                <a:latin typeface="微软雅黑" panose="020B0503020204020204" pitchFamily="34" charset="-122"/>
                <a:ea typeface="微软雅黑" panose="020B0503020204020204" pitchFamily="34" charset="-122"/>
                <a:cs typeface="Calibri" panose="020F0502020204030204" pitchFamily="34" charset="0"/>
              </a:rPr>
              <a:t>	只关心自己的损失，不关心大卫的损失</a:t>
            </a:r>
            <a:r>
              <a:rPr lang="zh-CN" altLang="en-US" sz="3400" b="1" kern="100" dirty="0" smtClean="0">
                <a:latin typeface="微软雅黑" panose="020B0503020204020204" pitchFamily="34" charset="-122"/>
                <a:ea typeface="微软雅黑" panose="020B0503020204020204" pitchFamily="34" charset="-122"/>
                <a:cs typeface="Calibri" panose="020F0502020204030204" pitchFamily="34" charset="0"/>
              </a:rPr>
              <a:t>；</a:t>
            </a:r>
            <a:endParaRPr lang="en-US" altLang="zh-CN" sz="3400" b="1" kern="100" dirty="0" smtClean="0">
              <a:latin typeface="微软雅黑" panose="020B0503020204020204" pitchFamily="34" charset="-122"/>
              <a:ea typeface="微软雅黑" panose="020B0503020204020204" pitchFamily="34" charset="-122"/>
              <a:cs typeface="Calibri" panose="020F0502020204030204" pitchFamily="34" charset="0"/>
            </a:endParaRPr>
          </a:p>
          <a:p>
            <a:pPr algn="just">
              <a:lnSpc>
                <a:spcPct val="120000"/>
              </a:lnSpc>
            </a:pPr>
            <a:endParaRPr lang="zh-CN" altLang="en-US" sz="3400" b="1" kern="100" dirty="0">
              <a:latin typeface="微软雅黑" panose="020B0503020204020204" pitchFamily="34" charset="-122"/>
              <a:ea typeface="微软雅黑" panose="020B0503020204020204" pitchFamily="34" charset="-122"/>
              <a:cs typeface="Calibri" panose="020F0502020204030204" pitchFamily="34" charset="0"/>
            </a:endParaRPr>
          </a:p>
          <a:p>
            <a:pPr algn="just">
              <a:lnSpc>
                <a:spcPct val="120000"/>
              </a:lnSpc>
            </a:pPr>
            <a:r>
              <a:rPr lang="zh-CN" altLang="en-US" sz="3400" b="1" kern="100" dirty="0">
                <a:latin typeface="微软雅黑" panose="020B0503020204020204" pitchFamily="34" charset="-122"/>
                <a:ea typeface="微软雅黑" panose="020B0503020204020204" pitchFamily="34" charset="-122"/>
                <a:cs typeface="Calibri" panose="020F0502020204030204" pitchFamily="34" charset="0"/>
              </a:rPr>
              <a:t>	只定罪大卫，不省察自己的过犯</a:t>
            </a:r>
            <a:r>
              <a:rPr lang="zh-CN" altLang="en-US" sz="3400" b="1" kern="100" dirty="0" smtClean="0">
                <a:latin typeface="微软雅黑" panose="020B0503020204020204" pitchFamily="34" charset="-122"/>
                <a:ea typeface="微软雅黑" panose="020B0503020204020204" pitchFamily="34" charset="-122"/>
                <a:cs typeface="Calibri" panose="020F0502020204030204" pitchFamily="34" charset="0"/>
              </a:rPr>
              <a:t>；</a:t>
            </a:r>
            <a:endParaRPr lang="en-US" altLang="zh-CN" sz="3400" b="1" kern="100" dirty="0" smtClean="0">
              <a:latin typeface="微软雅黑" panose="020B0503020204020204" pitchFamily="34" charset="-122"/>
              <a:ea typeface="微软雅黑" panose="020B0503020204020204" pitchFamily="34" charset="-122"/>
              <a:cs typeface="Calibri" panose="020F0502020204030204" pitchFamily="34" charset="0"/>
            </a:endParaRPr>
          </a:p>
          <a:p>
            <a:pPr algn="just">
              <a:lnSpc>
                <a:spcPct val="120000"/>
              </a:lnSpc>
            </a:pPr>
            <a:endParaRPr lang="zh-CN" altLang="en-US" sz="3400" b="1" kern="100" dirty="0">
              <a:latin typeface="微软雅黑" panose="020B0503020204020204" pitchFamily="34" charset="-122"/>
              <a:ea typeface="微软雅黑" panose="020B0503020204020204" pitchFamily="34" charset="-122"/>
              <a:cs typeface="Calibri" panose="020F0502020204030204" pitchFamily="34" charset="0"/>
            </a:endParaRPr>
          </a:p>
          <a:p>
            <a:pPr algn="just">
              <a:lnSpc>
                <a:spcPct val="120000"/>
              </a:lnSpc>
            </a:pPr>
            <a:r>
              <a:rPr lang="zh-CN" altLang="en-US" sz="3400" b="1" kern="100" dirty="0">
                <a:latin typeface="微软雅黑" panose="020B0503020204020204" pitchFamily="34" charset="-122"/>
                <a:ea typeface="微软雅黑" panose="020B0503020204020204" pitchFamily="34" charset="-122"/>
                <a:cs typeface="Calibri" panose="020F0502020204030204" pitchFamily="34" charset="0"/>
              </a:rPr>
              <a:t>	只专注定罪大卫，不关注怎样挽回损失</a:t>
            </a:r>
            <a:r>
              <a:rPr lang="zh-CN" altLang="en-US" sz="3400" b="1" kern="100" dirty="0" smtClean="0">
                <a:latin typeface="微软雅黑" panose="020B0503020204020204" pitchFamily="34" charset="-122"/>
                <a:ea typeface="微软雅黑" panose="020B0503020204020204" pitchFamily="34" charset="-122"/>
                <a:cs typeface="Calibri" panose="020F0502020204030204" pitchFamily="34" charset="0"/>
              </a:rPr>
              <a:t>；</a:t>
            </a:r>
            <a:endParaRPr lang="en-US" altLang="zh-CN" sz="3400" b="1" kern="100" dirty="0" smtClean="0">
              <a:latin typeface="微软雅黑" panose="020B0503020204020204" pitchFamily="34" charset="-122"/>
              <a:ea typeface="微软雅黑" panose="020B0503020204020204" pitchFamily="34" charset="-122"/>
              <a:cs typeface="Calibri" panose="020F0502020204030204" pitchFamily="34" charset="0"/>
            </a:endParaRPr>
          </a:p>
          <a:p>
            <a:pPr algn="just">
              <a:lnSpc>
                <a:spcPct val="120000"/>
              </a:lnSpc>
            </a:pPr>
            <a:endParaRPr lang="zh-CN" altLang="en-US" sz="3400" b="1" kern="100" dirty="0">
              <a:latin typeface="微软雅黑" panose="020B0503020204020204" pitchFamily="34" charset="-122"/>
              <a:ea typeface="微软雅黑" panose="020B0503020204020204" pitchFamily="34" charset="-122"/>
              <a:cs typeface="Calibri" panose="020F0502020204030204" pitchFamily="34" charset="0"/>
            </a:endParaRPr>
          </a:p>
          <a:p>
            <a:pPr algn="just">
              <a:lnSpc>
                <a:spcPct val="120000"/>
              </a:lnSpc>
            </a:pPr>
            <a:r>
              <a:rPr lang="zh-CN" altLang="en-US" sz="3400" b="1" kern="100" dirty="0">
                <a:latin typeface="微软雅黑" panose="020B0503020204020204" pitchFamily="34" charset="-122"/>
                <a:ea typeface="微软雅黑" panose="020B0503020204020204" pitchFamily="34" charset="-122"/>
                <a:cs typeface="Calibri" panose="020F0502020204030204" pitchFamily="34" charset="0"/>
              </a:rPr>
              <a:t>	眼中，心中只有人，没有神；</a:t>
            </a:r>
          </a:p>
          <a:p>
            <a:pPr marL="0" indent="0" algn="just">
              <a:lnSpc>
                <a:spcPct val="112000"/>
              </a:lnSpc>
              <a:buNone/>
            </a:pPr>
            <a:endParaRPr lang="en-US" altLang="zh-CN" sz="3000" b="1" kern="100" dirty="0" smtClean="0">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endParaRPr lang="en-US" altLang="zh-CN" sz="3000" b="1" kern="100" dirty="0" smtClean="0">
              <a:latin typeface="微软雅黑" panose="020B0503020204020204" pitchFamily="34" charset="-122"/>
              <a:ea typeface="微软雅黑" panose="020B0503020204020204" pitchFamily="34" charset="-122"/>
              <a:cs typeface="Calibri" panose="020F0502020204030204" pitchFamily="34" charset="0"/>
            </a:endParaRPr>
          </a:p>
        </p:txBody>
      </p:sp>
    </p:spTree>
    <p:extLst>
      <p:ext uri="{BB962C8B-B14F-4D97-AF65-F5344CB8AC3E}">
        <p14:creationId xmlns:p14="http://schemas.microsoft.com/office/powerpoint/2010/main" val="224591911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a:t>
            </a:r>
            <a:r>
              <a:rPr lang="zh-CN" altLang="en-US" sz="3000" b="1" u="sng"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撒上</a:t>
            </a: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1 Sam 30:1-31】</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3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大卫和跟随他的人到了那城，不料，城已烧毁，他们的妻子儿女都被掳去了</a:t>
            </a:r>
            <a:r>
              <a:rPr lang="zh-CN" altLang="en-US"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rPr>
              <a:t>。</a:t>
            </a:r>
            <a:endParaRPr lang="en-US" altLang="zh-CN"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r>
              <a:rPr lang="en-US" altLang="zh-CN" sz="3000" b="1" kern="100" dirty="0" smtClean="0">
                <a:latin typeface="微软雅黑" panose="020B0503020204020204" pitchFamily="34" charset="-122"/>
                <a:ea typeface="微软雅黑" panose="020B0503020204020204" pitchFamily="34" charset="-122"/>
                <a:cs typeface="Calibri" panose="020F0502020204030204" pitchFamily="34" charset="0"/>
              </a:rPr>
              <a:t>So </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David and his men came to the city, and there it was, burned with fire; and their wives, their sons, and their daughters had been taken captive.</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4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大卫和跟随他的人就放声大哭，直哭得没有气力</a:t>
            </a:r>
            <a:r>
              <a:rPr lang="zh-CN" altLang="en-US"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rPr>
              <a:t>。</a:t>
            </a:r>
            <a:endParaRPr lang="en-US" altLang="zh-CN"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r>
              <a:rPr lang="en-US" altLang="zh-CN" sz="3000" b="1" kern="100" dirty="0" smtClean="0">
                <a:latin typeface="微软雅黑" panose="020B0503020204020204" pitchFamily="34" charset="-122"/>
                <a:ea typeface="微软雅黑" panose="020B0503020204020204" pitchFamily="34" charset="-122"/>
                <a:cs typeface="Calibri" panose="020F0502020204030204" pitchFamily="34" charset="0"/>
              </a:rPr>
              <a:t>Then </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David and the people who were with him lifted up their voices and wept, until they had no more power to weep.</a:t>
            </a:r>
          </a:p>
          <a:p>
            <a:pPr marL="0" indent="0" algn="just">
              <a:lnSpc>
                <a:spcPct val="112000"/>
              </a:lnSpc>
              <a:buNone/>
            </a:pPr>
            <a:endParaRPr lang="en-US" altLang="zh-CN" sz="3000" b="1" kern="100" dirty="0">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endParaRPr lang="en-US" altLang="zh-CN" sz="2600" b="1" kern="100" dirty="0">
              <a:latin typeface="微软雅黑" panose="020B0503020204020204" pitchFamily="34" charset="-122"/>
              <a:ea typeface="微软雅黑" panose="020B0503020204020204" pitchFamily="34" charset="-122"/>
              <a:cs typeface="Calibri" panose="020F0502020204030204" pitchFamily="34" charset="0"/>
            </a:endParaRPr>
          </a:p>
        </p:txBody>
      </p:sp>
    </p:spTree>
    <p:extLst>
      <p:ext uri="{BB962C8B-B14F-4D97-AF65-F5344CB8AC3E}">
        <p14:creationId xmlns:p14="http://schemas.microsoft.com/office/powerpoint/2010/main" val="129586525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20000"/>
              </a:lnSpc>
              <a:buNone/>
            </a:pPr>
            <a:r>
              <a:rPr lang="zh-CN" altLang="en-US" sz="3400" b="1" u="sng" kern="100" dirty="0" smtClean="0">
                <a:latin typeface="微软雅黑" panose="020B0503020204020204" pitchFamily="34" charset="-122"/>
                <a:ea typeface="微软雅黑" panose="020B0503020204020204" pitchFamily="34" charset="-122"/>
                <a:cs typeface="Calibri" panose="020F0502020204030204" pitchFamily="34" charset="0"/>
              </a:rPr>
              <a:t>神</a:t>
            </a:r>
            <a:r>
              <a:rPr lang="zh-CN" altLang="en-US" sz="3400" b="1" u="sng" kern="100" dirty="0">
                <a:latin typeface="微软雅黑" panose="020B0503020204020204" pitchFamily="34" charset="-122"/>
                <a:ea typeface="微软雅黑" panose="020B0503020204020204" pitchFamily="34" charset="-122"/>
                <a:cs typeface="Calibri" panose="020F0502020204030204" pitchFamily="34" charset="0"/>
              </a:rPr>
              <a:t>的作为</a:t>
            </a:r>
          </a:p>
          <a:p>
            <a:pPr algn="just">
              <a:lnSpc>
                <a:spcPct val="120000"/>
              </a:lnSpc>
            </a:pPr>
            <a:r>
              <a:rPr lang="zh-CN" altLang="en-US" sz="3400" b="1" kern="100" dirty="0">
                <a:latin typeface="微软雅黑" panose="020B0503020204020204" pitchFamily="34" charset="-122"/>
                <a:ea typeface="微软雅黑" panose="020B0503020204020204" pitchFamily="34" charset="-122"/>
                <a:cs typeface="Calibri" panose="020F0502020204030204" pitchFamily="34" charset="0"/>
              </a:rPr>
              <a:t>	神</a:t>
            </a:r>
            <a:r>
              <a:rPr lang="zh-CN" altLang="en-US" sz="3400" b="1" kern="100" dirty="0" smtClean="0">
                <a:latin typeface="微软雅黑" panose="020B0503020204020204" pitchFamily="34" charset="-122"/>
                <a:ea typeface="微软雅黑" panose="020B0503020204020204" pitchFamily="34" charset="-122"/>
                <a:cs typeface="Calibri" panose="020F0502020204030204" pitchFamily="34" charset="0"/>
              </a:rPr>
              <a:t>保守</a:t>
            </a:r>
            <a:endParaRPr lang="en-US" altLang="zh-CN" sz="3400" b="1" kern="100" dirty="0" smtClean="0">
              <a:latin typeface="微软雅黑" panose="020B0503020204020204" pitchFamily="34" charset="-122"/>
              <a:ea typeface="微软雅黑" panose="020B0503020204020204" pitchFamily="34" charset="-122"/>
              <a:cs typeface="Calibri" panose="020F0502020204030204" pitchFamily="34" charset="0"/>
            </a:endParaRPr>
          </a:p>
          <a:p>
            <a:pPr algn="just">
              <a:lnSpc>
                <a:spcPct val="120000"/>
              </a:lnSpc>
            </a:pPr>
            <a:endParaRPr lang="zh-CN" altLang="en-US" sz="3400" b="1" kern="100" dirty="0">
              <a:latin typeface="微软雅黑" panose="020B0503020204020204" pitchFamily="34" charset="-122"/>
              <a:ea typeface="微软雅黑" panose="020B0503020204020204" pitchFamily="34" charset="-122"/>
              <a:cs typeface="Calibri" panose="020F0502020204030204" pitchFamily="34" charset="0"/>
            </a:endParaRPr>
          </a:p>
          <a:p>
            <a:pPr algn="just">
              <a:lnSpc>
                <a:spcPct val="120000"/>
              </a:lnSpc>
            </a:pPr>
            <a:r>
              <a:rPr lang="zh-CN" altLang="en-US" sz="3400" b="1" kern="100" dirty="0">
                <a:latin typeface="微软雅黑" panose="020B0503020204020204" pitchFamily="34" charset="-122"/>
                <a:ea typeface="微软雅黑" panose="020B0503020204020204" pitchFamily="34" charset="-122"/>
                <a:cs typeface="Calibri" panose="020F0502020204030204" pitchFamily="34" charset="0"/>
              </a:rPr>
              <a:t>	神回应大卫的</a:t>
            </a:r>
            <a:r>
              <a:rPr lang="zh-CN" altLang="en-US" sz="3400" b="1" kern="100" dirty="0" smtClean="0">
                <a:latin typeface="微软雅黑" panose="020B0503020204020204" pitchFamily="34" charset="-122"/>
                <a:ea typeface="微软雅黑" panose="020B0503020204020204" pitchFamily="34" charset="-122"/>
                <a:cs typeface="Calibri" panose="020F0502020204030204" pitchFamily="34" charset="0"/>
              </a:rPr>
              <a:t>呼求</a:t>
            </a:r>
            <a:endParaRPr lang="en-US" altLang="zh-CN" sz="3400" b="1" kern="100" dirty="0" smtClean="0">
              <a:latin typeface="微软雅黑" panose="020B0503020204020204" pitchFamily="34" charset="-122"/>
              <a:ea typeface="微软雅黑" panose="020B0503020204020204" pitchFamily="34" charset="-122"/>
              <a:cs typeface="Calibri" panose="020F0502020204030204" pitchFamily="34" charset="0"/>
            </a:endParaRPr>
          </a:p>
          <a:p>
            <a:pPr algn="just">
              <a:lnSpc>
                <a:spcPct val="120000"/>
              </a:lnSpc>
            </a:pPr>
            <a:endParaRPr lang="zh-CN" altLang="en-US" sz="3400" b="1" kern="100" dirty="0">
              <a:latin typeface="微软雅黑" panose="020B0503020204020204" pitchFamily="34" charset="-122"/>
              <a:ea typeface="微软雅黑" panose="020B0503020204020204" pitchFamily="34" charset="-122"/>
              <a:cs typeface="Calibri" panose="020F0502020204030204" pitchFamily="34" charset="0"/>
            </a:endParaRPr>
          </a:p>
          <a:p>
            <a:pPr algn="just">
              <a:lnSpc>
                <a:spcPct val="120000"/>
              </a:lnSpc>
            </a:pPr>
            <a:r>
              <a:rPr lang="zh-CN" altLang="en-US" sz="3400" b="1" kern="100" dirty="0">
                <a:latin typeface="微软雅黑" panose="020B0503020204020204" pitchFamily="34" charset="-122"/>
                <a:ea typeface="微软雅黑" panose="020B0503020204020204" pitchFamily="34" charset="-122"/>
                <a:cs typeface="Calibri" panose="020F0502020204030204" pitchFamily="34" charset="0"/>
              </a:rPr>
              <a:t>	神帮助大卫得胜</a:t>
            </a:r>
          </a:p>
          <a:p>
            <a:pPr lvl="1" algn="just">
              <a:lnSpc>
                <a:spcPct val="120000"/>
              </a:lnSpc>
            </a:pPr>
            <a:r>
              <a:rPr lang="zh-CN" altLang="en-US" sz="3000" b="1" kern="100" dirty="0">
                <a:latin typeface="微软雅黑" panose="020B0503020204020204" pitchFamily="34" charset="-122"/>
                <a:ea typeface="微软雅黑" panose="020B0503020204020204" pitchFamily="34" charset="-122"/>
                <a:cs typeface="Calibri" panose="020F0502020204030204" pitchFamily="34" charset="0"/>
              </a:rPr>
              <a:t>	神赐给大卫带路的埃及少年</a:t>
            </a:r>
          </a:p>
          <a:p>
            <a:pPr lvl="1" algn="just">
              <a:lnSpc>
                <a:spcPct val="120000"/>
              </a:lnSpc>
            </a:pPr>
            <a:r>
              <a:rPr lang="zh-CN" altLang="en-US" sz="3000" b="1" kern="100" dirty="0">
                <a:latin typeface="微软雅黑" panose="020B0503020204020204" pitchFamily="34" charset="-122"/>
                <a:ea typeface="微软雅黑" panose="020B0503020204020204" pitchFamily="34" charset="-122"/>
                <a:cs typeface="Calibri" panose="020F0502020204030204" pitchFamily="34" charset="0"/>
              </a:rPr>
              <a:t>	神使得亚玛利人放松警惕</a:t>
            </a:r>
          </a:p>
          <a:p>
            <a:pPr marL="0" indent="0" algn="just">
              <a:lnSpc>
                <a:spcPct val="112000"/>
              </a:lnSpc>
              <a:buNone/>
            </a:pPr>
            <a:endParaRPr lang="en-US" altLang="zh-CN" sz="3000" b="1" kern="100" dirty="0" smtClean="0">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endParaRPr lang="en-US" altLang="zh-CN" sz="3000" b="1" kern="100" dirty="0" smtClean="0">
              <a:latin typeface="微软雅黑" panose="020B0503020204020204" pitchFamily="34" charset="-122"/>
              <a:ea typeface="微软雅黑" panose="020B0503020204020204" pitchFamily="34" charset="-122"/>
              <a:cs typeface="Calibri" panose="020F0502020204030204" pitchFamily="34" charset="0"/>
            </a:endParaRPr>
          </a:p>
        </p:txBody>
      </p:sp>
    </p:spTree>
    <p:extLst>
      <p:ext uri="{BB962C8B-B14F-4D97-AF65-F5344CB8AC3E}">
        <p14:creationId xmlns:p14="http://schemas.microsoft.com/office/powerpoint/2010/main" val="48759816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zh-CN" altLang="en-US" sz="3000" b="1" u="sng" kern="100" dirty="0">
                <a:latin typeface="微软雅黑" panose="020B0503020204020204" pitchFamily="34" charset="-122"/>
                <a:ea typeface="微软雅黑" panose="020B0503020204020204" pitchFamily="34" charset="-122"/>
                <a:cs typeface="Calibri" panose="020F0502020204030204" pitchFamily="34" charset="0"/>
              </a:rPr>
              <a:t>问题</a:t>
            </a:r>
            <a:r>
              <a:rPr lang="zh-CN" altLang="en-US" sz="3000" b="1" u="sng" kern="100" dirty="0" smtClean="0">
                <a:latin typeface="微软雅黑" panose="020B0503020204020204" pitchFamily="34" charset="-122"/>
                <a:ea typeface="微软雅黑" panose="020B0503020204020204" pitchFamily="34" charset="-122"/>
                <a:cs typeface="Calibri" panose="020F0502020204030204" pitchFamily="34" charset="0"/>
              </a:rPr>
              <a:t>讨论：</a:t>
            </a:r>
            <a:endParaRPr lang="en-US" altLang="zh-CN" sz="3000" b="1" u="sng" kern="100" dirty="0" smtClean="0">
              <a:latin typeface="微软雅黑" panose="020B0503020204020204" pitchFamily="34" charset="-122"/>
              <a:ea typeface="微软雅黑" panose="020B0503020204020204" pitchFamily="34" charset="-122"/>
              <a:cs typeface="Calibri" panose="020F0502020204030204" pitchFamily="34" charset="0"/>
            </a:endParaRPr>
          </a:p>
          <a:p>
            <a:pPr marL="514350" indent="-514350" algn="just">
              <a:lnSpc>
                <a:spcPct val="120000"/>
              </a:lnSpc>
              <a:buAutoNum type="arabicParenR"/>
            </a:pPr>
            <a:r>
              <a:rPr lang="zh-CN" altLang="en-US" sz="3000" b="1" kern="100" dirty="0" smtClean="0">
                <a:latin typeface="微软雅黑" panose="020B0503020204020204" pitchFamily="34" charset="-122"/>
                <a:ea typeface="微软雅黑" panose="020B0503020204020204" pitchFamily="34" charset="-122"/>
                <a:cs typeface="Calibri" panose="020F0502020204030204" pitchFamily="34" charset="0"/>
              </a:rPr>
              <a:t>大卫</a:t>
            </a:r>
            <a:r>
              <a:rPr lang="zh-CN" altLang="en-US" sz="3000" b="1" kern="100" dirty="0">
                <a:latin typeface="微软雅黑" panose="020B0503020204020204" pitchFamily="34" charset="-122"/>
                <a:ea typeface="微软雅黑" panose="020B0503020204020204" pitchFamily="34" charset="-122"/>
                <a:cs typeface="Calibri" panose="020F0502020204030204" pitchFamily="34" charset="0"/>
              </a:rPr>
              <a:t>让上阵打仗的勇士，和因疲乏而没上战场的后勤人员平分战利品，体现出大卫是怎样看待自己？看待别人？看待战利品？看待神？</a:t>
            </a:r>
          </a:p>
          <a:p>
            <a:pPr marL="514350" indent="-514350" algn="just">
              <a:lnSpc>
                <a:spcPct val="120000"/>
              </a:lnSpc>
              <a:buAutoNum type="arabicParenR"/>
            </a:pPr>
            <a:endParaRPr lang="zh-CN" altLang="en-US" sz="3000" b="1" kern="100" dirty="0">
              <a:latin typeface="微软雅黑" panose="020B0503020204020204" pitchFamily="34" charset="-122"/>
              <a:ea typeface="微软雅黑" panose="020B0503020204020204" pitchFamily="34" charset="-122"/>
              <a:cs typeface="Calibri" panose="020F0502020204030204" pitchFamily="34" charset="0"/>
            </a:endParaRPr>
          </a:p>
          <a:p>
            <a:pPr marL="514350" indent="-514350" algn="just">
              <a:lnSpc>
                <a:spcPct val="120000"/>
              </a:lnSpc>
              <a:buAutoNum type="arabicParenR"/>
            </a:pPr>
            <a:r>
              <a:rPr lang="zh-CN" altLang="en-US" sz="3000" b="1" kern="100" dirty="0" smtClean="0">
                <a:latin typeface="微软雅黑" panose="020B0503020204020204" pitchFamily="34" charset="-122"/>
                <a:ea typeface="微软雅黑" panose="020B0503020204020204" pitchFamily="34" charset="-122"/>
                <a:cs typeface="Calibri" panose="020F0502020204030204" pitchFamily="34" charset="0"/>
              </a:rPr>
              <a:t>讨论</a:t>
            </a:r>
            <a:r>
              <a:rPr lang="zh-CN" altLang="en-US" sz="3000" b="1" kern="100" dirty="0">
                <a:latin typeface="微软雅黑" panose="020B0503020204020204" pitchFamily="34" charset="-122"/>
                <a:ea typeface="微软雅黑" panose="020B0503020204020204" pitchFamily="34" charset="-122"/>
                <a:cs typeface="Calibri" panose="020F0502020204030204" pitchFamily="34" charset="0"/>
              </a:rPr>
              <a:t>大卫遇到埃及少年的经历，对于大卫后来设立分配制度的影响，给今天的我们带来怎样的提醒？</a:t>
            </a:r>
          </a:p>
          <a:p>
            <a:pPr marL="514350" indent="-514350" algn="just">
              <a:lnSpc>
                <a:spcPct val="120000"/>
              </a:lnSpc>
              <a:buAutoNum type="arabicParenR"/>
            </a:pPr>
            <a:endParaRPr lang="zh-CN" altLang="en-US" sz="3000" b="1" kern="100" dirty="0">
              <a:latin typeface="微软雅黑" panose="020B0503020204020204" pitchFamily="34" charset="-122"/>
              <a:ea typeface="微软雅黑" panose="020B0503020204020204" pitchFamily="34" charset="-122"/>
              <a:cs typeface="Calibri" panose="020F0502020204030204" pitchFamily="34" charset="0"/>
            </a:endParaRPr>
          </a:p>
          <a:p>
            <a:pPr marL="514350" indent="-514350" algn="just">
              <a:lnSpc>
                <a:spcPct val="120000"/>
              </a:lnSpc>
              <a:buAutoNum type="arabicParenR"/>
            </a:pPr>
            <a:r>
              <a:rPr lang="zh-CN" altLang="en-US" sz="3000" b="1" kern="100" dirty="0" smtClean="0">
                <a:latin typeface="微软雅黑" panose="020B0503020204020204" pitchFamily="34" charset="-122"/>
                <a:ea typeface="微软雅黑" panose="020B0503020204020204" pitchFamily="34" charset="-122"/>
                <a:cs typeface="Calibri" panose="020F0502020204030204" pitchFamily="34" charset="0"/>
              </a:rPr>
              <a:t>举出</a:t>
            </a:r>
            <a:r>
              <a:rPr lang="zh-CN" altLang="en-US" sz="3000" b="1" kern="100" dirty="0">
                <a:latin typeface="微软雅黑" panose="020B0503020204020204" pitchFamily="34" charset="-122"/>
                <a:ea typeface="微软雅黑" panose="020B0503020204020204" pitchFamily="34" charset="-122"/>
                <a:cs typeface="Calibri" panose="020F0502020204030204" pitchFamily="34" charset="0"/>
              </a:rPr>
              <a:t>本章中的大卫身上最值得我学习效法的一个品质（我最缺乏的一个品质）？</a:t>
            </a:r>
          </a:p>
          <a:p>
            <a:pPr marL="0" indent="0" algn="just">
              <a:lnSpc>
                <a:spcPct val="112000"/>
              </a:lnSpc>
              <a:buNone/>
            </a:pPr>
            <a:endParaRPr lang="en-US" altLang="zh-CN" sz="3000" b="1" kern="100" dirty="0" smtClean="0">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endParaRPr lang="en-US" altLang="zh-CN" sz="3000" b="1" kern="100" dirty="0" smtClean="0">
              <a:latin typeface="微软雅黑" panose="020B0503020204020204" pitchFamily="34" charset="-122"/>
              <a:ea typeface="微软雅黑" panose="020B0503020204020204" pitchFamily="34" charset="-122"/>
              <a:cs typeface="Calibri" panose="020F0502020204030204" pitchFamily="34" charset="0"/>
            </a:endParaRPr>
          </a:p>
        </p:txBody>
      </p:sp>
    </p:spTree>
    <p:extLst>
      <p:ext uri="{BB962C8B-B14F-4D97-AF65-F5344CB8AC3E}">
        <p14:creationId xmlns:p14="http://schemas.microsoft.com/office/powerpoint/2010/main" val="420124668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a:t>
            </a:r>
            <a:r>
              <a:rPr lang="zh-CN" altLang="en-US" sz="3000" b="1" u="sng"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撒上</a:t>
            </a: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1 Sam 30:1-31】</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5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大卫的两个妻，耶斯列人亚希暖和作过拿八妻的迦密人亚比该，也被掳去了</a:t>
            </a:r>
            <a:r>
              <a:rPr lang="zh-CN" altLang="en-US"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rPr>
              <a:t>。</a:t>
            </a:r>
            <a:endParaRPr lang="en-US" altLang="zh-CN"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00000"/>
              </a:lnSpc>
              <a:buNone/>
            </a:pPr>
            <a:r>
              <a:rPr lang="en-US" altLang="zh-CN" b="1" kern="100" dirty="0" smtClean="0">
                <a:latin typeface="微软雅黑" panose="020B0503020204020204" pitchFamily="34" charset="-122"/>
                <a:ea typeface="微软雅黑" panose="020B0503020204020204" pitchFamily="34" charset="-122"/>
                <a:cs typeface="Calibri" panose="020F0502020204030204" pitchFamily="34" charset="0"/>
              </a:rPr>
              <a:t>And </a:t>
            </a:r>
            <a:r>
              <a:rPr lang="en-US" altLang="zh-CN" b="1" kern="100" dirty="0">
                <a:latin typeface="微软雅黑" panose="020B0503020204020204" pitchFamily="34" charset="-122"/>
                <a:ea typeface="微软雅黑" panose="020B0503020204020204" pitchFamily="34" charset="-122"/>
                <a:cs typeface="Calibri" panose="020F0502020204030204" pitchFamily="34" charset="0"/>
              </a:rPr>
              <a:t>David’s two wives, </a:t>
            </a:r>
            <a:r>
              <a:rPr lang="en-US" altLang="zh-CN" b="1" kern="100" dirty="0" err="1">
                <a:latin typeface="微软雅黑" panose="020B0503020204020204" pitchFamily="34" charset="-122"/>
                <a:ea typeface="微软雅黑" panose="020B0503020204020204" pitchFamily="34" charset="-122"/>
                <a:cs typeface="Calibri" panose="020F0502020204030204" pitchFamily="34" charset="0"/>
              </a:rPr>
              <a:t>Ahinoam</a:t>
            </a:r>
            <a:r>
              <a:rPr lang="en-US" altLang="zh-CN" b="1" kern="100" dirty="0">
                <a:latin typeface="微软雅黑" panose="020B0503020204020204" pitchFamily="34" charset="-122"/>
                <a:ea typeface="微软雅黑" panose="020B0503020204020204" pitchFamily="34" charset="-122"/>
                <a:cs typeface="Calibri" panose="020F0502020204030204" pitchFamily="34" charset="0"/>
              </a:rPr>
              <a:t> the </a:t>
            </a:r>
            <a:r>
              <a:rPr lang="en-US" altLang="zh-CN" b="1" kern="100" dirty="0" err="1">
                <a:latin typeface="微软雅黑" panose="020B0503020204020204" pitchFamily="34" charset="-122"/>
                <a:ea typeface="微软雅黑" panose="020B0503020204020204" pitchFamily="34" charset="-122"/>
                <a:cs typeface="Calibri" panose="020F0502020204030204" pitchFamily="34" charset="0"/>
              </a:rPr>
              <a:t>Jezreelitess</a:t>
            </a:r>
            <a:r>
              <a:rPr lang="en-US" altLang="zh-CN" b="1" kern="100" dirty="0">
                <a:latin typeface="微软雅黑" panose="020B0503020204020204" pitchFamily="34" charset="-122"/>
                <a:ea typeface="微软雅黑" panose="020B0503020204020204" pitchFamily="34" charset="-122"/>
                <a:cs typeface="Calibri" panose="020F0502020204030204" pitchFamily="34" charset="0"/>
              </a:rPr>
              <a:t>, and Abigail the widow of </a:t>
            </a:r>
            <a:r>
              <a:rPr lang="en-US" altLang="zh-CN" b="1" kern="100" dirty="0" err="1">
                <a:latin typeface="微软雅黑" panose="020B0503020204020204" pitchFamily="34" charset="-122"/>
                <a:ea typeface="微软雅黑" panose="020B0503020204020204" pitchFamily="34" charset="-122"/>
                <a:cs typeface="Calibri" panose="020F0502020204030204" pitchFamily="34" charset="0"/>
              </a:rPr>
              <a:t>Nabal</a:t>
            </a:r>
            <a:r>
              <a:rPr lang="en-US" altLang="zh-CN" b="1" kern="100" dirty="0">
                <a:latin typeface="微软雅黑" panose="020B0503020204020204" pitchFamily="34" charset="-122"/>
                <a:ea typeface="微软雅黑" panose="020B0503020204020204" pitchFamily="34" charset="-122"/>
                <a:cs typeface="Calibri" panose="020F0502020204030204" pitchFamily="34" charset="0"/>
              </a:rPr>
              <a:t> the Carmelite, had been taken captive.</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6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大卫甚是焦急，因众人为自己的儿女苦恼，说：“要用石头打死他。”大卫却倚靠耶和华他的　神，心里坚固。</a:t>
            </a:r>
            <a:r>
              <a:rPr lang="en-US" altLang="zh-CN" b="1" kern="100" dirty="0">
                <a:latin typeface="微软雅黑" panose="020B0503020204020204" pitchFamily="34" charset="-122"/>
                <a:ea typeface="微软雅黑" panose="020B0503020204020204" pitchFamily="34" charset="-122"/>
                <a:cs typeface="Calibri" panose="020F0502020204030204" pitchFamily="34" charset="0"/>
              </a:rPr>
              <a:t>Now David was greatly distressed, for the people spoke of stoning him, because the soul of all the people was grieved, every man for his sons and his daughters. But David strengthened himself in the Lord his God.</a:t>
            </a:r>
          </a:p>
          <a:p>
            <a:pPr marL="0" indent="0" algn="just">
              <a:lnSpc>
                <a:spcPct val="112000"/>
              </a:lnSpc>
              <a:buNone/>
            </a:pPr>
            <a:endParaRPr lang="en-US" altLang="zh-CN" sz="3000" b="1" kern="100" dirty="0">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endParaRPr lang="en-US" altLang="zh-CN" sz="2600" b="1" kern="100" dirty="0">
              <a:latin typeface="微软雅黑" panose="020B0503020204020204" pitchFamily="34" charset="-122"/>
              <a:ea typeface="微软雅黑" panose="020B0503020204020204" pitchFamily="34" charset="-122"/>
              <a:cs typeface="Calibri" panose="020F0502020204030204" pitchFamily="34" charset="0"/>
            </a:endParaRPr>
          </a:p>
        </p:txBody>
      </p:sp>
    </p:spTree>
    <p:extLst>
      <p:ext uri="{BB962C8B-B14F-4D97-AF65-F5344CB8AC3E}">
        <p14:creationId xmlns:p14="http://schemas.microsoft.com/office/powerpoint/2010/main" val="129586525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a:t>
            </a:r>
            <a:r>
              <a:rPr lang="zh-CN" altLang="en-US" sz="3000" b="1" u="sng"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撒上</a:t>
            </a: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1 Sam 30:1-31】</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7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大卫对亚希米勒的儿子祭司亚比亚他说：“请你将以弗得拿过来。”亚比亚他就将以弗得拿到大卫面前</a:t>
            </a:r>
            <a:r>
              <a:rPr lang="zh-CN" altLang="en-US"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rPr>
              <a:t>。</a:t>
            </a:r>
            <a:endParaRPr lang="en-US" altLang="zh-CN"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r>
              <a:rPr lang="en-US" altLang="zh-CN" sz="2700" b="1" kern="100" dirty="0" smtClean="0">
                <a:latin typeface="微软雅黑" panose="020B0503020204020204" pitchFamily="34" charset="-122"/>
                <a:ea typeface="微软雅黑" panose="020B0503020204020204" pitchFamily="34" charset="-122"/>
                <a:cs typeface="Calibri" panose="020F0502020204030204" pitchFamily="34" charset="0"/>
              </a:rPr>
              <a:t>Then </a:t>
            </a:r>
            <a:r>
              <a:rPr lang="en-US" altLang="zh-CN" sz="2700" b="1" kern="100" dirty="0">
                <a:latin typeface="微软雅黑" panose="020B0503020204020204" pitchFamily="34" charset="-122"/>
                <a:ea typeface="微软雅黑" panose="020B0503020204020204" pitchFamily="34" charset="-122"/>
                <a:cs typeface="Calibri" panose="020F0502020204030204" pitchFamily="34" charset="0"/>
              </a:rPr>
              <a:t>David said to </a:t>
            </a:r>
            <a:r>
              <a:rPr lang="en-US" altLang="zh-CN" sz="2700" b="1" kern="100" dirty="0" err="1">
                <a:latin typeface="微软雅黑" panose="020B0503020204020204" pitchFamily="34" charset="-122"/>
                <a:ea typeface="微软雅黑" panose="020B0503020204020204" pitchFamily="34" charset="-122"/>
                <a:cs typeface="Calibri" panose="020F0502020204030204" pitchFamily="34" charset="0"/>
              </a:rPr>
              <a:t>Abiathar</a:t>
            </a:r>
            <a:r>
              <a:rPr lang="en-US" altLang="zh-CN" sz="2700" b="1" kern="100" dirty="0">
                <a:latin typeface="微软雅黑" panose="020B0503020204020204" pitchFamily="34" charset="-122"/>
                <a:ea typeface="微软雅黑" panose="020B0503020204020204" pitchFamily="34" charset="-122"/>
                <a:cs typeface="Calibri" panose="020F0502020204030204" pitchFamily="34" charset="0"/>
              </a:rPr>
              <a:t> the priest, Ahimelech’s son, “Please bring the ephod here to me.” And </a:t>
            </a:r>
            <a:r>
              <a:rPr lang="en-US" altLang="zh-CN" sz="2700" b="1" kern="100" dirty="0" err="1">
                <a:latin typeface="微软雅黑" panose="020B0503020204020204" pitchFamily="34" charset="-122"/>
                <a:ea typeface="微软雅黑" panose="020B0503020204020204" pitchFamily="34" charset="-122"/>
                <a:cs typeface="Calibri" panose="020F0502020204030204" pitchFamily="34" charset="0"/>
              </a:rPr>
              <a:t>Abiathar</a:t>
            </a:r>
            <a:r>
              <a:rPr lang="en-US" altLang="zh-CN" sz="2700" b="1" kern="100" dirty="0">
                <a:latin typeface="微软雅黑" panose="020B0503020204020204" pitchFamily="34" charset="-122"/>
                <a:ea typeface="微软雅黑" panose="020B0503020204020204" pitchFamily="34" charset="-122"/>
                <a:cs typeface="Calibri" panose="020F0502020204030204" pitchFamily="34" charset="0"/>
              </a:rPr>
              <a:t> brought the ephod to David.</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8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大卫求问耶和华说：“我追赶敌军，追得上追不上呢？”耶和华说：“你可以追，必追得上，都救得回来。” </a:t>
            </a:r>
            <a:r>
              <a:rPr lang="en-US" altLang="zh-CN" b="1" kern="100" dirty="0">
                <a:latin typeface="微软雅黑" panose="020B0503020204020204" pitchFamily="34" charset="-122"/>
                <a:ea typeface="微软雅黑" panose="020B0503020204020204" pitchFamily="34" charset="-122"/>
                <a:cs typeface="Calibri" panose="020F0502020204030204" pitchFamily="34" charset="0"/>
              </a:rPr>
              <a:t>So David inquired of the Lord, saying, “Shall I pursue this troop? Shall I overtake </a:t>
            </a:r>
            <a:r>
              <a:rPr lang="en-US" altLang="zh-CN" b="1" kern="100" dirty="0" err="1">
                <a:latin typeface="微软雅黑" panose="020B0503020204020204" pitchFamily="34" charset="-122"/>
                <a:ea typeface="微软雅黑" panose="020B0503020204020204" pitchFamily="34" charset="-122"/>
                <a:cs typeface="Calibri" panose="020F0502020204030204" pitchFamily="34" charset="0"/>
              </a:rPr>
              <a:t>them?”And</a:t>
            </a:r>
            <a:r>
              <a:rPr lang="en-US" altLang="zh-CN" b="1" kern="100" dirty="0">
                <a:latin typeface="微软雅黑" panose="020B0503020204020204" pitchFamily="34" charset="-122"/>
                <a:ea typeface="微软雅黑" panose="020B0503020204020204" pitchFamily="34" charset="-122"/>
                <a:cs typeface="Calibri" panose="020F0502020204030204" pitchFamily="34" charset="0"/>
              </a:rPr>
              <a:t> He answered him, “Pursue, for you shall surely overtake them and without fail recover all.”</a:t>
            </a:r>
          </a:p>
          <a:p>
            <a:pPr marL="0" indent="0" algn="just">
              <a:lnSpc>
                <a:spcPct val="112000"/>
              </a:lnSpc>
              <a:buNone/>
            </a:pPr>
            <a:endParaRPr lang="en-US" altLang="zh-CN" sz="3000" b="1" kern="100" dirty="0">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endParaRPr lang="en-US" altLang="zh-CN" sz="2600" b="1" kern="100" dirty="0">
              <a:latin typeface="微软雅黑" panose="020B0503020204020204" pitchFamily="34" charset="-122"/>
              <a:ea typeface="微软雅黑" panose="020B0503020204020204" pitchFamily="34" charset="-122"/>
              <a:cs typeface="Calibri" panose="020F0502020204030204" pitchFamily="34" charset="0"/>
            </a:endParaRPr>
          </a:p>
        </p:txBody>
      </p:sp>
    </p:spTree>
    <p:extLst>
      <p:ext uri="{BB962C8B-B14F-4D97-AF65-F5344CB8AC3E}">
        <p14:creationId xmlns:p14="http://schemas.microsoft.com/office/powerpoint/2010/main" val="129586525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a:t>
            </a:r>
            <a:r>
              <a:rPr lang="zh-CN" altLang="en-US" sz="3000" b="1" u="sng"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撒上</a:t>
            </a: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1 Sam 30:1-31】</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9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于是大卫和跟随他的六百人来到比梭溪；有不能前去的就留在那里</a:t>
            </a:r>
            <a:r>
              <a:rPr lang="zh-CN" altLang="en-US"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rPr>
              <a:t>。</a:t>
            </a:r>
            <a:endParaRPr lang="en-US" altLang="zh-CN"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r>
              <a:rPr lang="en-US" altLang="zh-CN" b="1" kern="100" dirty="0" smtClean="0">
                <a:latin typeface="微软雅黑" panose="020B0503020204020204" pitchFamily="34" charset="-122"/>
                <a:ea typeface="微软雅黑" panose="020B0503020204020204" pitchFamily="34" charset="-122"/>
                <a:cs typeface="Calibri" panose="020F0502020204030204" pitchFamily="34" charset="0"/>
              </a:rPr>
              <a:t>So </a:t>
            </a:r>
            <a:r>
              <a:rPr lang="en-US" altLang="zh-CN" b="1" kern="100" dirty="0">
                <a:latin typeface="微软雅黑" panose="020B0503020204020204" pitchFamily="34" charset="-122"/>
                <a:ea typeface="微软雅黑" panose="020B0503020204020204" pitchFamily="34" charset="-122"/>
                <a:cs typeface="Calibri" panose="020F0502020204030204" pitchFamily="34" charset="0"/>
              </a:rPr>
              <a:t>David went, he and the six hundred men who were with him, and came to the Brook </a:t>
            </a:r>
            <a:r>
              <a:rPr lang="en-US" altLang="zh-CN" b="1" kern="100" dirty="0" err="1">
                <a:latin typeface="微软雅黑" panose="020B0503020204020204" pitchFamily="34" charset="-122"/>
                <a:ea typeface="微软雅黑" panose="020B0503020204020204" pitchFamily="34" charset="-122"/>
                <a:cs typeface="Calibri" panose="020F0502020204030204" pitchFamily="34" charset="0"/>
              </a:rPr>
              <a:t>Besor</a:t>
            </a:r>
            <a:r>
              <a:rPr lang="en-US" altLang="zh-CN" b="1" kern="100" dirty="0">
                <a:latin typeface="微软雅黑" panose="020B0503020204020204" pitchFamily="34" charset="-122"/>
                <a:ea typeface="微软雅黑" panose="020B0503020204020204" pitchFamily="34" charset="-122"/>
                <a:cs typeface="Calibri" panose="020F0502020204030204" pitchFamily="34" charset="0"/>
              </a:rPr>
              <a:t>, where those stayed who were left behind.</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10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大卫却带着四百人往前追赶；有二百人疲乏，不能过比梭溪，所以留在那里</a:t>
            </a:r>
            <a:r>
              <a:rPr lang="zh-CN" altLang="en-US"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rPr>
              <a:t>。</a:t>
            </a:r>
            <a:endParaRPr lang="en-US" altLang="zh-CN"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r>
              <a:rPr lang="en-US" altLang="zh-CN" sz="3000" b="1" kern="100" dirty="0" smtClean="0">
                <a:latin typeface="微软雅黑" panose="020B0503020204020204" pitchFamily="34" charset="-122"/>
                <a:ea typeface="微软雅黑" panose="020B0503020204020204" pitchFamily="34" charset="-122"/>
                <a:cs typeface="Calibri" panose="020F0502020204030204" pitchFamily="34" charset="0"/>
              </a:rPr>
              <a:t>But </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David pursued, he and four hundred men; for two hundred stayed behind, who were so weary that they could not cross the Brook </a:t>
            </a:r>
            <a:r>
              <a:rPr lang="en-US" altLang="zh-CN" sz="3000" b="1" kern="100" dirty="0" err="1">
                <a:latin typeface="微软雅黑" panose="020B0503020204020204" pitchFamily="34" charset="-122"/>
                <a:ea typeface="微软雅黑" panose="020B0503020204020204" pitchFamily="34" charset="-122"/>
                <a:cs typeface="Calibri" panose="020F0502020204030204" pitchFamily="34" charset="0"/>
              </a:rPr>
              <a:t>Besor</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a:t>
            </a:r>
          </a:p>
          <a:p>
            <a:pPr marL="0" indent="0" algn="just">
              <a:lnSpc>
                <a:spcPct val="112000"/>
              </a:lnSpc>
              <a:buNone/>
            </a:pPr>
            <a:endParaRPr lang="en-US" altLang="zh-CN" sz="3000" b="1" kern="100" dirty="0">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endParaRPr lang="en-US" altLang="zh-CN" sz="2600" b="1" kern="100" dirty="0">
              <a:latin typeface="微软雅黑" panose="020B0503020204020204" pitchFamily="34" charset="-122"/>
              <a:ea typeface="微软雅黑" panose="020B0503020204020204" pitchFamily="34" charset="-122"/>
              <a:cs typeface="Calibri" panose="020F0502020204030204" pitchFamily="34" charset="0"/>
            </a:endParaRPr>
          </a:p>
        </p:txBody>
      </p:sp>
    </p:spTree>
    <p:extLst>
      <p:ext uri="{BB962C8B-B14F-4D97-AF65-F5344CB8AC3E}">
        <p14:creationId xmlns:p14="http://schemas.microsoft.com/office/powerpoint/2010/main" val="129586525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a:t>
            </a:r>
            <a:r>
              <a:rPr lang="zh-CN" altLang="en-US" sz="3000" b="1" u="sng"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撒上</a:t>
            </a: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1 Sam 30:1-31】</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11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这四百人在田野遇见一个埃及人，就带他到大卫面前，给他饼吃，给他水喝</a:t>
            </a:r>
            <a:r>
              <a:rPr lang="zh-CN" altLang="en-US"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rPr>
              <a:t>，</a:t>
            </a:r>
            <a:endParaRPr lang="en-US" altLang="zh-CN"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00000"/>
              </a:lnSpc>
              <a:buNone/>
            </a:pPr>
            <a:r>
              <a:rPr lang="en-US" altLang="zh-CN" b="1" kern="100" dirty="0" smtClean="0">
                <a:latin typeface="微软雅黑" panose="020B0503020204020204" pitchFamily="34" charset="-122"/>
                <a:ea typeface="微软雅黑" panose="020B0503020204020204" pitchFamily="34" charset="-122"/>
                <a:cs typeface="Calibri" panose="020F0502020204030204" pitchFamily="34" charset="0"/>
              </a:rPr>
              <a:t>Then </a:t>
            </a:r>
            <a:r>
              <a:rPr lang="en-US" altLang="zh-CN" b="1" kern="100" dirty="0">
                <a:latin typeface="微软雅黑" panose="020B0503020204020204" pitchFamily="34" charset="-122"/>
                <a:ea typeface="微软雅黑" panose="020B0503020204020204" pitchFamily="34" charset="-122"/>
                <a:cs typeface="Calibri" panose="020F0502020204030204" pitchFamily="34" charset="0"/>
              </a:rPr>
              <a:t>they found an Egyptian in the field, and brought him to David; and they gave him bread and he ate, and they let him drink water.</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12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又给他一块无花果饼，两个葡萄饼。他吃了，就精神复原，因为他三日三夜没有吃饼，没有喝水</a:t>
            </a:r>
            <a:r>
              <a:rPr lang="zh-CN" altLang="en-US"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rPr>
              <a:t>。</a:t>
            </a:r>
            <a:endParaRPr lang="en-US" altLang="zh-CN"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00000"/>
              </a:lnSpc>
              <a:buNone/>
            </a:pPr>
            <a:r>
              <a:rPr lang="en-US" altLang="zh-CN" b="1" kern="100" dirty="0">
                <a:latin typeface="微软雅黑" panose="020B0503020204020204" pitchFamily="34" charset="-122"/>
                <a:ea typeface="微软雅黑" panose="020B0503020204020204" pitchFamily="34" charset="-122"/>
                <a:cs typeface="Calibri" panose="020F0502020204030204" pitchFamily="34" charset="0"/>
              </a:rPr>
              <a:t>And </a:t>
            </a:r>
            <a:r>
              <a:rPr lang="en-US" altLang="zh-CN" b="1" kern="100" dirty="0">
                <a:latin typeface="微软雅黑" panose="020B0503020204020204" pitchFamily="34" charset="-122"/>
                <a:ea typeface="微软雅黑" panose="020B0503020204020204" pitchFamily="34" charset="-122"/>
                <a:cs typeface="Calibri" panose="020F0502020204030204" pitchFamily="34" charset="0"/>
              </a:rPr>
              <a:t>they gave him a piece of a cake of figs and two clusters of raisins. So when he had eaten, his strength came back to him; for he had eaten no bread nor drunk water for three days and three nights.</a:t>
            </a:r>
          </a:p>
          <a:p>
            <a:pPr marL="0" indent="0" algn="just">
              <a:lnSpc>
                <a:spcPct val="112000"/>
              </a:lnSpc>
              <a:buNone/>
            </a:pPr>
            <a:endParaRPr lang="en-US" altLang="zh-CN" sz="3000" b="1" kern="100" dirty="0">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endParaRPr lang="en-US" altLang="zh-CN" sz="2600" b="1" kern="100" dirty="0">
              <a:latin typeface="微软雅黑" panose="020B0503020204020204" pitchFamily="34" charset="-122"/>
              <a:ea typeface="微软雅黑" panose="020B0503020204020204" pitchFamily="34" charset="-122"/>
              <a:cs typeface="Calibri" panose="020F0502020204030204" pitchFamily="34" charset="0"/>
            </a:endParaRPr>
          </a:p>
        </p:txBody>
      </p:sp>
    </p:spTree>
    <p:extLst>
      <p:ext uri="{BB962C8B-B14F-4D97-AF65-F5344CB8AC3E}">
        <p14:creationId xmlns:p14="http://schemas.microsoft.com/office/powerpoint/2010/main" val="129586525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a:t>
            </a:r>
            <a:r>
              <a:rPr lang="zh-CN" altLang="en-US" sz="3000" b="1" u="sng"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撒上</a:t>
            </a: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1 Sam 30:1-31】</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13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大卫问他说：“你是属谁的？你是哪里的人？”他回答说：“我是埃及的少年人，是亚玛力人的奴仆。因我三日前患病，我主人就把我撇弃了。</a:t>
            </a:r>
            <a:r>
              <a:rPr lang="en-US" altLang="zh-CN" sz="2600" b="1" kern="100" dirty="0">
                <a:latin typeface="微软雅黑" panose="020B0503020204020204" pitchFamily="34" charset="-122"/>
                <a:ea typeface="微软雅黑" panose="020B0503020204020204" pitchFamily="34" charset="-122"/>
                <a:cs typeface="Calibri" panose="020F0502020204030204" pitchFamily="34" charset="0"/>
              </a:rPr>
              <a:t>Then David said to him, “To whom do you belong, and where are you </a:t>
            </a:r>
            <a:r>
              <a:rPr lang="en-US" altLang="zh-CN" sz="2600" b="1" kern="100" dirty="0" err="1">
                <a:latin typeface="微软雅黑" panose="020B0503020204020204" pitchFamily="34" charset="-122"/>
                <a:ea typeface="微软雅黑" panose="020B0503020204020204" pitchFamily="34" charset="-122"/>
                <a:cs typeface="Calibri" panose="020F0502020204030204" pitchFamily="34" charset="0"/>
              </a:rPr>
              <a:t>from?”And</a:t>
            </a:r>
            <a:r>
              <a:rPr lang="en-US" altLang="zh-CN" sz="2600" b="1" kern="100" dirty="0">
                <a:latin typeface="微软雅黑" panose="020B0503020204020204" pitchFamily="34" charset="-122"/>
                <a:ea typeface="微软雅黑" panose="020B0503020204020204" pitchFamily="34" charset="-122"/>
                <a:cs typeface="Calibri" panose="020F0502020204030204" pitchFamily="34" charset="0"/>
              </a:rPr>
              <a:t> he said, “I am a young man from Egypt, servant of an Amalekite; and my master left me behind, because three days ago I fell sick.</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14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我们侵夺了基利提的南方和属犹大的地，并迦勒地的南方，又用火烧了洗革拉。” </a:t>
            </a:r>
            <a:endParaRPr lang="en-US" altLang="zh-CN"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00000"/>
              </a:lnSpc>
              <a:buNone/>
            </a:pPr>
            <a:r>
              <a:rPr lang="en-US" altLang="zh-CN" sz="2600" b="1" kern="100" dirty="0" smtClean="0">
                <a:latin typeface="微软雅黑" panose="020B0503020204020204" pitchFamily="34" charset="-122"/>
                <a:ea typeface="微软雅黑" panose="020B0503020204020204" pitchFamily="34" charset="-122"/>
                <a:cs typeface="Calibri" panose="020F0502020204030204" pitchFamily="34" charset="0"/>
              </a:rPr>
              <a:t>We </a:t>
            </a:r>
            <a:r>
              <a:rPr lang="en-US" altLang="zh-CN" sz="2600" b="1" kern="100" dirty="0">
                <a:latin typeface="微软雅黑" panose="020B0503020204020204" pitchFamily="34" charset="-122"/>
                <a:ea typeface="微软雅黑" panose="020B0503020204020204" pitchFamily="34" charset="-122"/>
                <a:cs typeface="Calibri" panose="020F0502020204030204" pitchFamily="34" charset="0"/>
              </a:rPr>
              <a:t>made an invasion of the southern area of the </a:t>
            </a:r>
            <a:r>
              <a:rPr lang="en-US" altLang="zh-CN" sz="2600" b="1" kern="100" dirty="0" err="1">
                <a:latin typeface="微软雅黑" panose="020B0503020204020204" pitchFamily="34" charset="-122"/>
                <a:ea typeface="微软雅黑" panose="020B0503020204020204" pitchFamily="34" charset="-122"/>
                <a:cs typeface="Calibri" panose="020F0502020204030204" pitchFamily="34" charset="0"/>
              </a:rPr>
              <a:t>Cherethites</a:t>
            </a:r>
            <a:r>
              <a:rPr lang="en-US" altLang="zh-CN" sz="2600" b="1" kern="100" dirty="0">
                <a:latin typeface="微软雅黑" panose="020B0503020204020204" pitchFamily="34" charset="-122"/>
                <a:ea typeface="微软雅黑" panose="020B0503020204020204" pitchFamily="34" charset="-122"/>
                <a:cs typeface="Calibri" panose="020F0502020204030204" pitchFamily="34" charset="0"/>
              </a:rPr>
              <a:t>, in the territory which belongs to Judah, and of the southern area of Caleb; and we burned </a:t>
            </a:r>
            <a:r>
              <a:rPr lang="en-US" altLang="zh-CN" sz="2600" b="1" kern="100" dirty="0" err="1">
                <a:latin typeface="微软雅黑" panose="020B0503020204020204" pitchFamily="34" charset="-122"/>
                <a:ea typeface="微软雅黑" panose="020B0503020204020204" pitchFamily="34" charset="-122"/>
                <a:cs typeface="Calibri" panose="020F0502020204030204" pitchFamily="34" charset="0"/>
              </a:rPr>
              <a:t>Ziklag</a:t>
            </a:r>
            <a:r>
              <a:rPr lang="en-US" altLang="zh-CN" sz="2600" b="1" kern="100" dirty="0">
                <a:latin typeface="微软雅黑" panose="020B0503020204020204" pitchFamily="34" charset="-122"/>
                <a:ea typeface="微软雅黑" panose="020B0503020204020204" pitchFamily="34" charset="-122"/>
                <a:cs typeface="Calibri" panose="020F0502020204030204" pitchFamily="34" charset="0"/>
              </a:rPr>
              <a:t> with fire.”</a:t>
            </a:r>
          </a:p>
          <a:p>
            <a:pPr marL="0" indent="0" algn="just">
              <a:lnSpc>
                <a:spcPct val="112000"/>
              </a:lnSpc>
              <a:buNone/>
            </a:pPr>
            <a:endParaRPr lang="en-US" altLang="zh-CN" sz="3000" b="1" kern="100" dirty="0">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endParaRPr lang="en-US" altLang="zh-CN" sz="2600" b="1" kern="100" dirty="0">
              <a:latin typeface="微软雅黑" panose="020B0503020204020204" pitchFamily="34" charset="-122"/>
              <a:ea typeface="微软雅黑" panose="020B0503020204020204" pitchFamily="34" charset="-122"/>
              <a:cs typeface="Calibri" panose="020F0502020204030204" pitchFamily="34" charset="0"/>
            </a:endParaRPr>
          </a:p>
        </p:txBody>
      </p:sp>
    </p:spTree>
    <p:extLst>
      <p:ext uri="{BB962C8B-B14F-4D97-AF65-F5344CB8AC3E}">
        <p14:creationId xmlns:p14="http://schemas.microsoft.com/office/powerpoint/2010/main" val="129586525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a:t>
            </a:r>
            <a:r>
              <a:rPr lang="zh-CN" altLang="en-US" sz="3000" b="1" u="sng"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撒上</a:t>
            </a: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1 Sam 30:1-31】</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15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大卫问他说：“你肯领我们到敌军那里不肯？”他回答说：“你要向我指着　神起誓，不杀我，也不将我交在我主人手里，我就领你下到敌军那里。” </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And David said to him, “Can you take me down to this </a:t>
            </a:r>
            <a:r>
              <a:rPr lang="en-US" altLang="zh-CN" sz="3000" b="1" kern="100" dirty="0" err="1">
                <a:latin typeface="微软雅黑" panose="020B0503020204020204" pitchFamily="34" charset="-122"/>
                <a:ea typeface="微软雅黑" panose="020B0503020204020204" pitchFamily="34" charset="-122"/>
                <a:cs typeface="Calibri" panose="020F0502020204030204" pitchFamily="34" charset="0"/>
              </a:rPr>
              <a:t>troop?”So</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 he said, “Swear to me by God that you will neither kill me nor deliver me into the hands of my master, and I will take you down to this troop</a:t>
            </a:r>
            <a:r>
              <a:rPr lang="en-US" altLang="zh-CN" sz="3000" b="1" kern="100" dirty="0" smtClean="0">
                <a:latin typeface="微软雅黑" panose="020B0503020204020204" pitchFamily="34" charset="-122"/>
                <a:ea typeface="微软雅黑" panose="020B0503020204020204" pitchFamily="34" charset="-122"/>
                <a:cs typeface="Calibri" panose="020F0502020204030204" pitchFamily="34" charset="0"/>
              </a:rPr>
              <a:t>.”</a:t>
            </a:r>
            <a:endParaRPr lang="en-US" altLang="zh-CN" sz="3000" b="1" kern="100" dirty="0">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endParaRPr lang="en-US" altLang="zh-CN" sz="2600" b="1" kern="100" dirty="0">
              <a:latin typeface="微软雅黑" panose="020B0503020204020204" pitchFamily="34" charset="-122"/>
              <a:ea typeface="微软雅黑" panose="020B0503020204020204" pitchFamily="34" charset="-122"/>
              <a:cs typeface="Calibri" panose="020F0502020204030204" pitchFamily="34" charset="0"/>
            </a:endParaRPr>
          </a:p>
        </p:txBody>
      </p:sp>
    </p:spTree>
    <p:extLst>
      <p:ext uri="{BB962C8B-B14F-4D97-AF65-F5344CB8AC3E}">
        <p14:creationId xmlns:p14="http://schemas.microsoft.com/office/powerpoint/2010/main" val="129586525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a:t>
            </a:r>
            <a:r>
              <a:rPr lang="zh-CN" altLang="en-US" sz="3000" b="1" u="sng"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撒上</a:t>
            </a: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1 Sam 30:1-31】</a:t>
            </a:r>
          </a:p>
          <a:p>
            <a:pPr marL="0" indent="0" algn="just">
              <a:lnSpc>
                <a:spcPct val="112000"/>
              </a:lnSpc>
              <a:buNone/>
            </a:pPr>
            <a:r>
              <a:rPr lang="en-US" altLang="zh-CN"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rPr>
              <a:t>16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那人领大卫下去，见他们散在地上，吃喝跳舞，因为从非利士地和犹大地所掳来的财物甚多</a:t>
            </a:r>
            <a:r>
              <a:rPr lang="zh-CN" altLang="en-US"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rPr>
              <a:t>。</a:t>
            </a:r>
            <a:endParaRPr lang="en-US" altLang="zh-CN"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00000"/>
              </a:lnSpc>
              <a:buNone/>
            </a:pPr>
            <a:r>
              <a:rPr lang="en-US" altLang="zh-CN" b="1" kern="100" dirty="0">
                <a:latin typeface="微软雅黑" panose="020B0503020204020204" pitchFamily="34" charset="-122"/>
                <a:ea typeface="微软雅黑" panose="020B0503020204020204" pitchFamily="34" charset="-122"/>
                <a:cs typeface="Calibri" panose="020F0502020204030204" pitchFamily="34" charset="0"/>
              </a:rPr>
              <a:t>And </a:t>
            </a:r>
            <a:r>
              <a:rPr lang="en-US" altLang="zh-CN" b="1" kern="100" dirty="0">
                <a:latin typeface="微软雅黑" panose="020B0503020204020204" pitchFamily="34" charset="-122"/>
                <a:ea typeface="微软雅黑" panose="020B0503020204020204" pitchFamily="34" charset="-122"/>
                <a:cs typeface="Calibri" panose="020F0502020204030204" pitchFamily="34" charset="0"/>
              </a:rPr>
              <a:t>when he had brought him down, there they were, spread out over all the land, eating and drinking and dancing, because of all the great spoil which they had taken from the land of the Philistines and from the land of Judah</a:t>
            </a:r>
            <a:r>
              <a:rPr lang="en-US" altLang="zh-CN" b="1" kern="100" dirty="0">
                <a:latin typeface="微软雅黑" panose="020B0503020204020204" pitchFamily="34" charset="-122"/>
                <a:ea typeface="微软雅黑" panose="020B0503020204020204" pitchFamily="34" charset="-122"/>
                <a:cs typeface="Calibri" panose="020F0502020204030204" pitchFamily="34" charset="0"/>
              </a:rPr>
              <a:t>.</a:t>
            </a:r>
          </a:p>
          <a:p>
            <a:pPr marL="0" indent="0" algn="just">
              <a:lnSpc>
                <a:spcPct val="112000"/>
              </a:lnSpc>
              <a:buNone/>
            </a:pPr>
            <a:r>
              <a:rPr lang="en-US" altLang="zh-CN"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17 </a:t>
            </a:r>
            <a:r>
              <a:rPr lang="zh-CN" altLang="en-US"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大卫从黎明直到次日晚上，击杀他们，除了四百骑骆驼的少年人之外，没有一个逃脱的</a:t>
            </a:r>
            <a:r>
              <a:rPr lang="zh-CN" altLang="en-US"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rPr>
              <a:t>。</a:t>
            </a:r>
            <a:endParaRPr lang="en-US" altLang="zh-CN"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00000"/>
              </a:lnSpc>
              <a:buNone/>
            </a:pPr>
            <a:r>
              <a:rPr lang="en-US" altLang="zh-CN" b="1" kern="100" dirty="0" smtClean="0">
                <a:latin typeface="微软雅黑" panose="020B0503020204020204" pitchFamily="34" charset="-122"/>
                <a:ea typeface="微软雅黑" panose="020B0503020204020204" pitchFamily="34" charset="-122"/>
                <a:cs typeface="Calibri" panose="020F0502020204030204" pitchFamily="34" charset="0"/>
              </a:rPr>
              <a:t>Then </a:t>
            </a:r>
            <a:r>
              <a:rPr lang="en-US" altLang="zh-CN" b="1" kern="100" dirty="0">
                <a:latin typeface="微软雅黑" panose="020B0503020204020204" pitchFamily="34" charset="-122"/>
                <a:ea typeface="微软雅黑" panose="020B0503020204020204" pitchFamily="34" charset="-122"/>
                <a:cs typeface="Calibri" panose="020F0502020204030204" pitchFamily="34" charset="0"/>
              </a:rPr>
              <a:t>David attacked them from twilight until the evening of the next day. Not a man of them escaped, except four hundred young men who rode on camels and fled.</a:t>
            </a:r>
          </a:p>
          <a:p>
            <a:pPr marL="0" indent="0" algn="just">
              <a:lnSpc>
                <a:spcPct val="112000"/>
              </a:lnSpc>
              <a:buNone/>
            </a:pPr>
            <a:endParaRPr lang="en-US" altLang="zh-CN" sz="3000" b="1" kern="100" dirty="0">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endParaRPr lang="en-US" altLang="zh-CN" sz="2600" b="1" kern="100" dirty="0">
              <a:latin typeface="微软雅黑" panose="020B0503020204020204" pitchFamily="34" charset="-122"/>
              <a:ea typeface="微软雅黑" panose="020B0503020204020204" pitchFamily="34" charset="-122"/>
              <a:cs typeface="Calibri" panose="020F0502020204030204" pitchFamily="34" charset="0"/>
            </a:endParaRPr>
          </a:p>
        </p:txBody>
      </p:sp>
    </p:spTree>
    <p:extLst>
      <p:ext uri="{BB962C8B-B14F-4D97-AF65-F5344CB8AC3E}">
        <p14:creationId xmlns:p14="http://schemas.microsoft.com/office/powerpoint/2010/main" val="129586525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主题">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主题">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F46216B-77A9-411A-B9D3-5023FCB70208}"/>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Office Theme</Template>
  <TotalTime>23748</TotalTime>
  <Words>2001</Words>
  <Application>Microsoft Office PowerPoint</Application>
  <PresentationFormat>全屏显示(4:3)</PresentationFormat>
  <Paragraphs>106</Paragraphs>
  <Slides>21</Slides>
  <Notes>0</Notes>
  <HiddenSlides>0</HiddenSlides>
  <MMClips>0</MMClips>
  <ScaleCrop>false</ScaleCrop>
  <HeadingPairs>
    <vt:vector size="4" baseType="variant">
      <vt:variant>
        <vt:lpstr>主题</vt:lpstr>
      </vt:variant>
      <vt:variant>
        <vt:i4>1</vt:i4>
      </vt:variant>
      <vt:variant>
        <vt:lpstr>幻灯片标题</vt:lpstr>
      </vt:variant>
      <vt:variant>
        <vt:i4>21</vt:i4>
      </vt:variant>
    </vt:vector>
  </HeadingPairs>
  <TitlesOfParts>
    <vt:vector size="22" baseType="lpstr">
      <vt:lpstr>Office Theme</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幻灯片 1</dc:title>
  <dc:creator>Windows 用户</dc:creator>
  <cp:lastModifiedBy>Barnabas Feng</cp:lastModifiedBy>
  <cp:revision>2081</cp:revision>
  <dcterms:created xsi:type="dcterms:W3CDTF">2014-02-25T17:54:08Z</dcterms:created>
  <dcterms:modified xsi:type="dcterms:W3CDTF">2024-10-25T21:44:07Z</dcterms:modified>
</cp:coreProperties>
</file>