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2"/>
  </p:notesMasterIdLst>
  <p:handoutMasterIdLst>
    <p:handoutMasterId r:id="rId13"/>
  </p:handoutMasterIdLst>
  <p:sldIdLst>
    <p:sldId id="3840" r:id="rId2"/>
    <p:sldId id="4511" r:id="rId3"/>
    <p:sldId id="4512" r:id="rId4"/>
    <p:sldId id="4513" r:id="rId5"/>
    <p:sldId id="4514" r:id="rId6"/>
    <p:sldId id="4515" r:id="rId7"/>
    <p:sldId id="4422" r:id="rId8"/>
    <p:sldId id="4423" r:id="rId9"/>
    <p:sldId id="4496" r:id="rId10"/>
    <p:sldId id="4425"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70" d="100"/>
          <a:sy n="70" d="100"/>
        </p:scale>
        <p:origin x="-125" y="-38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2024/10/4</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2024/10/4</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2024/10/4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2024/10/4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2024/10/4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2024/10/4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2024/10/4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2024/10/4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2024/10/4</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2024/10/4</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2024/10/4</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2024/10/4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2024/10/4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2024/10/4</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27:1-12】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大卫心里说：“必有一日我死在扫罗手里，不如逃奔非利士地去。扫罗见我不在以色列的境内，就必绝望，不再寻索我，这样我可以脱离他的手。”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said in his heart, “Now I shall perish someday by the hand of Saul. There is nothing better for me than that I should speedily escape to the land of the Philistines; and Saul will despair of me, to seek me anymore in any part of Israel. So I shall escape out of his hand.”</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于是大卫起身，和跟随他的六百人投奔迦特王玛俄的儿子亚吉去了。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arose and went over with the six hundred men who were with him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Maoch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king of Gath.</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列举圣经中，即便是选民暂时软弱犯罪，但是神的应许依然成就的事例</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有人说，“大卫投靠敌人是其能屈能伸的表现，是大卫暂时的权宜之计，是为了以后可以东山再起，所以大卫投靠敌人的作法是合适的。”你同意此说法吗？为什么？</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27:1-12】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大卫和他的两个妻，就是耶斯列人亚希暖和作过拿八妻的迦密人亚比该，并跟随他的人，连各人的眷属，都住在迦特亚吉那里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dwelt with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Gath, he and his men, each man with his household, and David with his two wives,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Ahinoam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Jezreelitess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Abigail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Carmelitess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widow.</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有人告诉扫罗说：“大卫逃到迦特。”扫罗就不再寻索他了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was told Saul that David had fled to Gath; so he sought him no more.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93784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27:1-12】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大卫对亚吉说：“我若在你眼前蒙恩，求你在京外的城邑中赐我一个地方居住。仆人何必与王同住京都呢？”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David said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“If I have now found favor in your eyes, let them give me a place in some town in the country, that I may dwell there. For why should your servant dwell in the royal city with you?”</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当日亚吉将洗革拉赐给他，因此洗革拉属犹大王，直到今日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gave him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that day. Therefore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has belonged to the kings of Judah to this day</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93784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27:1-12】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大卫在非利士地住了一年零四个月</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time that David dwelt in the country of the Philistines was one full year and four months.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大卫和跟随他的人上去，侵夺基述人、基色人、亚玛力人之地。这几族历来住在那地，从书珥直到埃及。</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and his men went up and raided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Geshurites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Girzites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 Amalekites. For those nations were the inhabitants of the land from of old, as you go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Shur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even as far as the land of Egypt.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93784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27:1-12】</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大卫击杀那地的人，无论男女都没有留下一个；又夺获牛、羊、骆驼、驴并衣服，回来见亚吉。</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Whenever David attacked the land, he left neither man nor woman alive, but took away the sheep, the oxen, the donkeys, the camels, and the apparel, and returned and came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亚吉说：“你们今日侵夺了什么地方呢？”大卫说：“侵夺了犹大的南方，耶拉篾的南方，基尼的南方。”</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would say, “Where have you made a raid today?” And David would say, “Against the southern area of Judah, or against the southern area of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Jerahmeelites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or against the southern area of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Kenites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93784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27:1-12】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无论男女，大卫没有留下一个带到迦特来。他说：“恐怕他们将我们的事告诉人，说大卫住在非利士地的时候，常常这样行。”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David would save neither man nor woman alive, to bring news to Gath, saying, “Lest they should inform on us, saying, ‘Thus David did.’” And thus was his behavior all the time he dwelt in the country of the Philistines.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亚吉信了大卫，心里说：“大卫使本族以色列人憎恶他，所以他必永远作我的仆人了。”</a:t>
            </a:r>
          </a:p>
          <a:p>
            <a:pPr marL="0" indent="0" algn="just">
              <a:lnSpc>
                <a:spcPct val="112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So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believed David, saying, “He has made his people Israel utterly abhor him; therefore he will be my servant forever.”</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793784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大卫为了逃避扫罗的追杀，带领家人和跟随他的人逃亡非利士地迦特。（</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1-4</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迦特王的儿子亚吉将洗革拉地赐给大卫。（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5-7</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大卫抢夺击杀迦南人（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8-9</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大卫欺骗亚吉（</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10-12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的软弱</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信心动摇</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自作主张（偏行己路）</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违背神的心意</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虚谎欺骗</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的作为</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容忍大卫的软弱</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依然保守大卫的平安</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借大卫之手收回以色列人的应许之地</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75833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23505</TotalTime>
  <Words>871</Words>
  <Application>Microsoft Office PowerPoint</Application>
  <PresentationFormat>全屏显示(4:3)</PresentationFormat>
  <Paragraphs>44</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2049</cp:revision>
  <dcterms:created xsi:type="dcterms:W3CDTF">2014-02-25T17:54:08Z</dcterms:created>
  <dcterms:modified xsi:type="dcterms:W3CDTF">2024-10-04T16:49:39Z</dcterms:modified>
</cp:coreProperties>
</file>