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0"/>
  </p:notesMasterIdLst>
  <p:handoutMasterIdLst>
    <p:handoutMasterId r:id="rId21"/>
  </p:handoutMasterIdLst>
  <p:sldIdLst>
    <p:sldId id="3840" r:id="rId2"/>
    <p:sldId id="4436" r:id="rId3"/>
    <p:sldId id="4437" r:id="rId4"/>
    <p:sldId id="4438" r:id="rId5"/>
    <p:sldId id="4439" r:id="rId6"/>
    <p:sldId id="4440" r:id="rId7"/>
    <p:sldId id="4441" r:id="rId8"/>
    <p:sldId id="4442" r:id="rId9"/>
    <p:sldId id="4443" r:id="rId10"/>
    <p:sldId id="4444" r:id="rId11"/>
    <p:sldId id="4445" r:id="rId12"/>
    <p:sldId id="4446" r:id="rId13"/>
    <p:sldId id="4447" r:id="rId14"/>
    <p:sldId id="4422" r:id="rId15"/>
    <p:sldId id="4423" r:id="rId16"/>
    <p:sldId id="4424" r:id="rId17"/>
    <p:sldId id="4448" r:id="rId18"/>
    <p:sldId id="4425" r:id="rId1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p:scale>
          <a:sx n="90" d="100"/>
          <a:sy n="90" d="100"/>
        </p:scale>
        <p:origin x="-139"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2024/8/23</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2024/8/23</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2024/8/23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2024/8/23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2024/8/23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2024/8/23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2024/8/23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2024/8/23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2024/8/23</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2024/8/23</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2024/8/23</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2024/8/23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2024/8/23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2024/8/23</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大卫就离开那里，逃到亚杜兰洞。他的弟兄和他父亲的全家听见了，就都下到他那里</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David therefore departed from there and escaped to the cave of </a:t>
            </a:r>
            <a:r>
              <a:rPr lang="en-US" altLang="zh-CN" b="1" kern="100" dirty="0" err="1" smtClean="0">
                <a:latin typeface="微软雅黑" panose="020B0503020204020204" pitchFamily="34" charset="-122"/>
                <a:ea typeface="微软雅黑" panose="020B0503020204020204" pitchFamily="34" charset="-122"/>
                <a:cs typeface="Calibri" panose="020F0502020204030204" pitchFamily="34" charset="0"/>
              </a:rPr>
              <a:t>Adullam</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 So when his brothers and all his father’s house heard it, they went down there to him.</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凡受窘迫的、欠债的、心里苦恼的，都聚集到大卫那里，大卫就作他们的头目，跟随他的约有四百人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everyone who was in distress, everyone who was in debt, and everyone who was discontented gathered to him.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he became captain over them. And there were about four hundred men with him.</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王就吩咐左右的侍卫说：“你们去杀耶和华的祭司，因为他们帮助大卫，又知道大卫逃跑，竟没有告诉我。”扫罗的臣子却不肯伸手杀耶和华的祭司</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king said to the guards who stood about him, “Turn and kill the priests of the Lord, because their hand also is with David, and because they knew when he fled and did not tell it to me.” But the servants of the king would not lift their hands to strike the priests of the Lord</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206830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王吩咐多益说：“你去杀祭司吧！”以东人多益就去杀祭司，那日杀了穿细麻布以弗得的八十五人；</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the king said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Doeg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“You turn and kill the priests!” So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Doeg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Edomite turned and struck the priests, and killed on that day eighty-five men who wore a linen ephod.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又用刀将祭司城挪伯中的男女、孩童、吃奶的，和牛、羊、驴尽都杀灭。</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Also Nob, the city of the priests, he struck with the edge of the sword, both men and women, children and nursing infants, oxen and donkeys and sheep—with the edge of the sword.</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206830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亚希突的儿子亚希米勒有一个儿子，名叫亚比亚他，逃到大卫那里</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one of the sons of Ahimelech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Ahitub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named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Abiathar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escaped and fled after David.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亚比亚他将扫罗杀耶和华祭司的事告诉大卫</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Abiathar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told David that Saul had killed the Lord’s priests.</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20683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大卫对亚比亚他说：“那日我见以东人多益在那里，就知道他必告诉扫罗。你父的全家丧命，都是因我的缘故。</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David said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Abiathar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“I knew that day, when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Doeg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Edomite was there, that he would surely tell Saul. I have caused the death of all the persons of your father’s house.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你可以住在我这里，不要惧怕，因为寻索你命的就是寻索我的命。你在我这里可得保全。”</a:t>
            </a:r>
          </a:p>
          <a:p>
            <a:pPr marL="0" indent="0" algn="just">
              <a:lnSpc>
                <a:spcPct val="10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Stay with me; do not fear. For he who seeks my life seeks your life, but with me you shall be safe.”</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20683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30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3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大卫逃到亚杜兰洞；他的</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亲人，并穷苦</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人来跟随他</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1-2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3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把父母</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送到摩押地，后听从先知迦得的建议离开那里（</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3-5</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3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扫罗执意要杀大卫，并斥责臣仆（</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6-8</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3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以东人多益告密。扫罗下令杀祭司并屠城，多益执行（</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9-19</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3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祭司亚希米勒的儿子亚比亚他逃到大卫那里（</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20-23</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smtClean="0">
                <a:latin typeface="微软雅黑" panose="020B0503020204020204" pitchFamily="34" charset="-122"/>
                <a:ea typeface="微软雅黑" panose="020B0503020204020204" pitchFamily="34" charset="-122"/>
                <a:cs typeface="Calibri" panose="020F0502020204030204" pitchFamily="34" charset="0"/>
              </a:rPr>
              <a:t>大卫</a:t>
            </a: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的躲避与等候</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失去一切从人来的依靠</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在无助中依靠神“自助”</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在等候中求问神</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在患难中呼求神</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在绝境中赞美神！</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诗篇</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Psalms 57:7-11】</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　神啊，我心坚定，我心坚定。我要唱诗，我要歌颂！</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My heart is steadfast, O God, my heart is steadfast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 I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will sing and give praise.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我的灵啊（原文作“荣耀”），你当醒起！琴瑟啊，你们当醒起！我自己要极早醒起</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Awake</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my glory! Awake, lute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harp!I</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will awaken the dawn.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主啊，我要在万民中称谢你，在列邦中歌颂你</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I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will praise You, O Lord, among the peoples; I will sing to You among the nations</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诗篇</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Psalms 57:7-11】</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因为你的慈爱高及诸天，你的诚实达到穹苍</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For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Your mercy reaches unto the heavens, And Your truth unto the clouds.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　神啊，愿你崇高过于诸天，愿你的荣耀高过全地！</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Be exalted, O God, above the heavens; Let Your glory be above all the earth.</a:t>
            </a:r>
          </a:p>
        </p:txBody>
      </p:sp>
    </p:spTree>
    <p:extLst>
      <p:ext uri="{BB962C8B-B14F-4D97-AF65-F5344CB8AC3E}">
        <p14:creationId xmlns:p14="http://schemas.microsoft.com/office/powerpoint/2010/main" val="21891547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a:t>
            </a: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讨论：</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以利亚在躲避耶西别的追杀时，躲入何烈山的山洞中（</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王上</a:t>
            </a: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）。对比同是躲在洞中，以利亚和大卫有何异同？给我们怎样的提醒？</a:t>
            </a:r>
          </a:p>
          <a:p>
            <a:pPr marL="0" indent="0" algn="just">
              <a:lnSpc>
                <a:spcPct val="15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分享自己信仰生活中类似“</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亚杜兰洞</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”的经历（如有），自己从此经历中有怎样的收获？</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大卫从那里往摩押的米斯巴去，对摩押王说：“求你容我父母搬来，住在你们这里，等我知道　神要为我怎样行。”</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David went from there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Mizpah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of Moab; and he said to the king of Moab, “Please let my father and mother come here with you, till I know what God will do for me.”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大卫领他父母到摩押王面前。大卫住山寨多少日子，他父母也住摩押王那里多少日子</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he brought them before the king of Moab, and they dwelt with him all the time that David was in the stronghold.</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2068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先知迦得对大卫说：“你不要住在山寨，要往犹大地去。”大卫就离开那里，进入哈列的树林</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7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the prophet Gad said to David, “Do not stay in the stronghold; depart, and go to the land of Judah.” So David departed and went into the forest of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Hereth</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扫罗在基比亚的拉玛，坐在垂丝柳树下，手里拿着枪，众臣仆侍立在左右。扫罗听见大卫和跟随他的人在何处，</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When Saul heard that David and the men who were with him had been discovered—now Saul was staying in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under a tamarisk tree in Ramah, with his spear in his hand, and all his servants standing about him—</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20683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就对左右侍立的臣仆说：“便雅悯人哪，你们要听我的话。耶西的儿子能将田地和葡萄园赐给你们各人吗？能立你们各人作千夫长、百夫长吗</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said to his servants who stood about him, “Hear now, you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Benjamites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Will the son of Jesse give every one of you fields and vineyards, and make you all captains of thousands and captains of hundreds</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206830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你们竟都结党害我；我的儿子与耶西的儿子结盟的时候，无人告诉我；我的儿子挑唆我的臣子谋害我，就如今日的光景，也无人告诉我，为我忧虑。”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All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of you have conspired against me, and there is no one who reveals to me that my son has made a covenant with the son of Jesse; and there is not one of you who is sorry for me or reveals to me that my son has stirred up my servant against me, to lie in wait, as it is this day</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20683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那时以东人多益站在扫罗的臣仆中，对他说：“我曾看见耶西的儿子到了挪伯亚希突的儿子亚希米勒那里</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answered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Doeg</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Edomite, who was set over the servants of Saul, and said, “I saw the son of Jesse going to Nob, to Ahimelech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Ahitub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亚希米勒为他求问耶和华，又给他食物，并给他杀非利士人歌利亚的刀</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inquired of the Lord for him, gave him provisions, and gave him the sword of Goliath the Philistine.””</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20683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王就打发人将祭司亚希突的儿子亚希米勒和他父亲的全家，就是住挪伯的祭司都召了来，他们就来见王。</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the king sent to call Ahimelech the priest,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Ahitub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all his father’s house, the priests who were in Nob. And they all came to the king.</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扫罗说：“亚希突的儿子，要听我的话。”他回答说：“主啊，我在这里。”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said, “Hear now,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Ahitub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answered, “Here I am, my lord.”</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20683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扫罗对他说：“你为什么与耶西的儿子结党害我，将食物和刀给他，又为他求问　神，使他起来谋害我，就如今日的光景？”</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Then Saul said to him, “Why have you conspired against me, you and the son of Jesse, in that you have given him bread and a sword, and have inquired of God for him, that he should rise against me, to lie in wait, as it is this day?”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亚希米勒回答王说：“王的臣仆中有谁比大卫忠心呢？他是王的女婿，又是王的参谋，并且在王家中是尊贵的。</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So Ahimelech answered the king and said, “And who among all your servants is as faithful as David, who is the king’s son-in-law, who goes at your bidding, and is honorable in your house?</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20683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22:1-23】</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我岂是从今日才为他求问　神呢？断不是这样！王不要将罪归我和我父的全家，因为这事，无论大小，仆人都不知道。”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Did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 then begin to inquire of God for him? Far be it from me! Let not the king impute anything to his servant, or to any in the house of my father. For your servant knew nothing of all this, little or much.”</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王说：“亚希米勒啊，你和你父的全家都是该死的！”</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the king said, “You shall surely die, Ahimelech, you and all your father’s house!”</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206830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22775</TotalTime>
  <Words>1362</Words>
  <Application>Microsoft Office PowerPoint</Application>
  <PresentationFormat>全屏显示(4:3)</PresentationFormat>
  <Paragraphs>76</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2005</cp:revision>
  <dcterms:created xsi:type="dcterms:W3CDTF">2014-02-25T17:54:08Z</dcterms:created>
  <dcterms:modified xsi:type="dcterms:W3CDTF">2024-08-23T18:23:58Z</dcterms:modified>
</cp:coreProperties>
</file>