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8"/>
  </p:notesMasterIdLst>
  <p:handoutMasterIdLst>
    <p:handoutMasterId r:id="rId29"/>
  </p:handoutMasterIdLst>
  <p:sldIdLst>
    <p:sldId id="3840" r:id="rId2"/>
    <p:sldId id="4371" r:id="rId3"/>
    <p:sldId id="4402" r:id="rId4"/>
    <p:sldId id="4403" r:id="rId5"/>
    <p:sldId id="4404" r:id="rId6"/>
    <p:sldId id="4405" r:id="rId7"/>
    <p:sldId id="4406" r:id="rId8"/>
    <p:sldId id="4407" r:id="rId9"/>
    <p:sldId id="4408" r:id="rId10"/>
    <p:sldId id="4409" r:id="rId11"/>
    <p:sldId id="4410" r:id="rId12"/>
    <p:sldId id="4411" r:id="rId13"/>
    <p:sldId id="4412" r:id="rId14"/>
    <p:sldId id="4413" r:id="rId15"/>
    <p:sldId id="4414" r:id="rId16"/>
    <p:sldId id="4415" r:id="rId17"/>
    <p:sldId id="4416" r:id="rId18"/>
    <p:sldId id="4417" r:id="rId19"/>
    <p:sldId id="4418" r:id="rId20"/>
    <p:sldId id="4419" r:id="rId21"/>
    <p:sldId id="4420" r:id="rId22"/>
    <p:sldId id="4421" r:id="rId23"/>
    <p:sldId id="4422" r:id="rId24"/>
    <p:sldId id="4423" r:id="rId25"/>
    <p:sldId id="4424" r:id="rId26"/>
    <p:sldId id="4425" r:id="rId2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90" d="100"/>
          <a:sy n="90" d="100"/>
        </p:scale>
        <p:origin x="-139"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2024/8/8</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2024/8/8</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2024/8/8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2024/8/8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2024/8/8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2024/8/8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2024/8/8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2024/8/8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2024/8/8</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2024/8/8</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2024/8/8</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2024/8/8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2024/8/8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2024/8/8</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大卫从拉玛的拿约逃跑，来到约拿单那里，对他说：“我作了什么，有什么罪孽呢？在你父亲面前犯了什么罪，他竟寻索我的性命呢？</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David fled from Naioth in Ramah, and went and said to Jonathan, “What have I done? What is my iniquity, and what is my sin before your father, that he seeks my life?”</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约拿单回答说：“断然不是！你必不至死。我父作事，无论大小，没有不叫我知道的。怎么独有这事隐瞒我呢？决不如此。” </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Jonathan said to him, “By no means!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You shall not die! Indeed, my father will do nothing either great or small without first telling me. And why should my father hide this thing from me? It is not so!”</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你等三日，就要速速下去，到你从前遇事所藏的地方，在以色磐石那里等候</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you have stayed three days, go down quickly and come to the place where you hid on the day of the deed; and remain by the stone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Ezel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我要向磐石旁边射三箭，如同射箭靶一样。</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I will shoot three arrows to the side, as though I shot at a target;</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我要打发童子，说：‘去把箭找来。’我若对童子说：‘箭在后头，把箭拿来’，你就可以回来，我指着永生的耶和华起誓，你必平安无事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there I will send a lad, saying, ‘Go, find the arrows.’ If I expressly say to the lad, ‘Look, the arrows are on this side of you; get them and come’—then, as the Lord lives, there is safety for you and no harm.</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我若对童子说：‘箭在前头’，你就要去，因为是耶和华打发你去的。</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if I say thus to the young man, ‘Look, the arrows are beyond you’—go your way, for the Lord has sent you away.</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至于你我今日所说的话，有耶和华在你我中间为证，直到永远。”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as for the matter which you and I have spoken of, indeed the Lord be between you and me forever.”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大卫就去藏在田野。到了初一日，王坐席要</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吃饭。</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hid in the field. And when the New Moon had come, the king sat down to eat the feast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王照常坐在靠墙的位上，约拿单侍立，押尼珥坐在扫罗旁边，大卫的座位空设。</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king sat on his seat, as at other times, on a seat by the wall. And Jonathan arose, and Abner sat by Saul’s side, but David’s place was empty.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然而这日扫罗没有说什么，他想大卫遇事，偶染不洁，他必定是不洁。</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Nevertheless Saul did not say anything that day, for he thought, “Something has happened to him; he is unclean, surely he is unclean.”</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初二日大卫的座位还空设。扫罗问他儿子约拿单说：“耶西的儿子为何昨日今日没有来吃饭呢？”</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it happened the next day, the second day of the month, that David’s place was empty. And Saul said to Jonathan his son, “Why has the son of Jesse not come to eat, either yesterday or today?”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约拿单回答扫罗说：“大卫切求我容他往伯利恒去。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Jonathan answered Saul, “David earnestly asked permission of me to go to Bethlehem.</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他说：‘求你容我去，因为我家在城里有献祭的事，我长兄吩咐我去。如今我若在你眼前蒙恩，求你容我去见我的弟兄。’所以大卫没有赴王的席。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‘Please let me go, for our family has a sacrifice in the city, and my brother has commanded me to be there. And now, if I have found favor in your eyes, please let me get away and see my brothers.’ Therefore he has not come to the king’s table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扫罗向约拿单发怒，对他说：“你这顽梗背逆之妇人所生的，我岂不知道你喜悦耶西的儿子，自取羞辱，以致你母亲露体蒙羞吗？</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Saul’s anger was aroused against Jonathan, and he said to him, “You son of a perverse, rebellious woman! Do I not know that you have chosen the son of Jesse to your own shame and to the shame of your mother’s nakedness?</a:t>
            </a:r>
          </a:p>
          <a:p>
            <a:pPr marL="0" indent="0" algn="just">
              <a:lnSpc>
                <a:spcPct val="112000"/>
              </a:lnSpc>
              <a:buNone/>
            </a:pPr>
            <a:r>
              <a:rPr lang="en-US" altLang="zh-CN"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耶西的儿子若在世间活着，你和你的国位必站立不住。现在你要打发人去，将他捉拿交给我。他是该死的。”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For as long as the son of Jesse lives on the earth, you shall not be established, nor your kingdom. Now therefore, send and bring him to me, for he shall surely die.”</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约拿单对父亲扫罗说：“他为什么该死呢？他作了什么呢？”</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answered Saul his father, and said to him, “Why should he be killed? What has he done?”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扫罗向约拿单抡枪要刺他，约拿单就知道他父亲决意要杀大卫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cast a spear at him to kill him, by which Jonathan knew that it was determined by his father to kill David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于是约拿单气忿忿地从席上起来，在这初二日没有吃饭。他因见父亲羞辱大卫，就为大卫愁烦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arose from the table in fierce anger, and ate no food the second day of the month, for he was grieved for David, because his father had treated him shamefully.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次日早晨，约拿单按着与大卫约会的时候出到田野，有一个童子跟随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it was, in the morning, that Jonathan went out into the field at the time appointed with David, and a little lad was with him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约拿单对童子说：“你跑去，把我所射的箭找来。”童子跑去，约拿单就把箭射在童子前头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his lad, “Now run, find the arrows which I shoot.” As the lad ran, he shot an arrow beyond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童子到了约拿单落箭之地，约拿单呼叫童子说：“箭不是在你前头吗？”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lad had come to the place where the arrow was which Jonathan had shot, Jonathan cried out after the lad and said, “Is not the arrow beyond you?”</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大卫又起誓说：“你父亲准知我在你眼前蒙恩。他心里说，不如不叫约拿单知道，恐怕他愁烦。我指着永生的耶和华，又敢在你面前起誓，我离死不过一步。” </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took an oath again, and said, “Your father certainly knows that I have found favor in your eyes, and he has said, ‘Do not let Jonathan know this, lest he be grieved.’ But truly, as the Lord lives and as your soul lives, there is but a step between me and death.”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约拿单对大卫说：“你心里所求的，我必为你成就。</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Jonathan said to David, “Whatever you yourself desire, I will do it for you.”</a:t>
            </a:r>
          </a:p>
        </p:txBody>
      </p:sp>
    </p:spTree>
    <p:extLst>
      <p:ext uri="{BB962C8B-B14F-4D97-AF65-F5344CB8AC3E}">
        <p14:creationId xmlns:p14="http://schemas.microsoft.com/office/powerpoint/2010/main" val="2454861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约拿单又呼叫童子说：“速速地去，不要迟延。”童子就拾起箭来，回到主人那里。</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Jonathan cried out after the lad, “Make haste, hurry, do not delay!” So Jonathan’s lad gathered up the arrows and came back to his master.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童子却不知道这是什么意思，只有约拿单和大卫知道。</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the lad did not know anything. Only Jonathan and David knew of the matter.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约拿单将弓箭交给童子，吩咐说：“你拿到城里去。”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Jonathan gave his weapons to his lad, and said to him, “Go, carry them to the city.”</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童子一去，大卫就从磐石的南边出来，俯伏在地，拜了三拜。二人亲嘴，彼此哭泣，大卫哭得更恸</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As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soon as the lad had gone, David arose from a place toward the south, fell on his face to the ground, and bowed down three times. And they kissed one another; and they wept together, but David more so</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24847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42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约拿单对大卫说：“我们二人曾指着耶和华的名起誓说：‘愿耶和华在你我中间，并你我后裔中间为证，直到永远。’如今你平平安安地去吧！”大卫就起身走了；约拿单也回城里去了。</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Jonathan said to David, “Go in peace, since we have both sworn in the name of the Lord, saying, ‘May the Lord be between you and me, and between your descendants and my descendants, forever.’” So he arose and departed, and Jonathan went into the city.</a:t>
            </a:r>
          </a:p>
        </p:txBody>
      </p:sp>
    </p:spTree>
    <p:extLst>
      <p:ext uri="{BB962C8B-B14F-4D97-AF65-F5344CB8AC3E}">
        <p14:creationId xmlns:p14="http://schemas.microsoft.com/office/powerpoint/2010/main" val="2924847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大卫和约拿单因为扫罗是否要杀大卫产生争辩（</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大卫和约拿单约定验证扫罗对大卫的态度，约拿单与大卫立定盟约（</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4-23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扫罗因约拿单袒护大卫而发怒，甚至要杀死约拿单（</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24-34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50000"/>
              </a:lnSpc>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约拿单通知大卫逃亡，两人痛哭离别（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35-42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约</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拿单对大卫的友情</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无私的友情</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付出极重代价的友情</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不变的友情</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绝对的信任</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坚守承诺的友情</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根植于对神的信靠顺服</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扫</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罗与约拿单（父与子）</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自私的父亲</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失控疯狂的父亲</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对儿子发怒的父亲</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对彼此失望的父子</a:t>
            </a:r>
          </a:p>
          <a:p>
            <a:pPr algn="just">
              <a:lnSpc>
                <a:spcPct val="15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约拿单选择“背叛”父亲</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讨论扫罗和约拿单彼此对对方失望的各自的根本原因是什么？</a:t>
            </a:r>
          </a:p>
          <a:p>
            <a:pPr algn="just">
              <a:lnSpc>
                <a:spcPct val="15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根据约拿单和大卫的经历，讨论两人的相似之处？以及两人友谊的基础是什么？</a:t>
            </a:r>
          </a:p>
          <a:p>
            <a:pPr algn="just">
              <a:lnSpc>
                <a:spcPct val="15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根据扫罗和约拿单的经历，讨论基督徒父母应根据哪些原则来看待儿女的“背叛”？</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大卫对约拿单说：“明日是初一，我当与王同席，求你容我去藏在田野，直到第三日晚上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said to Jonathan, “Indeed tomorrow is the New Moon, and I should not fail to sit with the king to eat. But let me go, that I may hide in the field until the third day at evening.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你父亲若见我不在席上，你就说，大卫切求我许他回本城伯利恒去，因为他全家在那里献年祭。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If your father misses me at all, then say, ‘David earnestly asked permission of me that he might run over to Bethlehem, his city, for there is a yearly sacrifice there for all the family.’</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你父亲若说好，仆人就平安了；他若发怒，你就知道他决意要害我。</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If he says thus: ‘It is well,’ your servant will be safe. But if he is very angry, be sure that evil is determined by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求你施恩与仆人，因你在耶和华面前曾与仆人结盟。我若有罪，不如你自己杀我，何必将我交给你父亲呢？”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you shall deal kindly with your servant, for you have brought your servant into a covenant of the Lord with you. Nevertheless, if there is iniquity in me, kill me yourself, for why should you bring me to your father?”</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约拿单说：“断无此事！我若知道我父亲决意害你，我岂不告诉你呢？”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Jonathan said, “Far be it from you! For if I knew certainly that evil was determined by my father to come upon you, then would I not tell you?”</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大卫对约拿单说：“你父亲若用厉言回答你，谁来告诉我呢？”</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said to Jonathan, “Who will tell me, or what if your father answers you roughly?”</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约拿单对大卫说：“你我且往田野去。”二人就往田野去了。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Jonathan said to David, “Come, let us go out into the field.” So both of them went out into the field.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约拿单对大卫说：“愿耶和华以色列的　神为证。明日约在这时候，或第三日，我探我父亲的意思，若向你有好意，我岂不打发人告诉你吗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Jonathan said to David: “The Lord God of Israel is witness!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I have sounded out my father sometime tomorrow, or the third day, and indeed there is good toward David, and I do not send to you and tell you,</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我父亲若有意害你，我不告诉你，使你平平安安地走，愿耶和华重重地降罚于我。愿耶和华与你同在，如同从前与我父亲同在一样。</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may the Lord do so and much more to Jonathan. But if it pleases my father to do you evil, then I will report it to you and send you away, that you may go in safety. And the Lord be with you as He has been with my father.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你要照耶和华的慈爱恩待我。不但我活着的时候免我死亡，</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you shall not only show me the kindness of the Lord while I still live, that I may not die;</a:t>
            </a: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就是我死后，耶和华从地上剪除你仇敌的时候，你也永不可向我家绝了恩惠。”</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you shall not cut off your kindness from my house forever, no, not when the Lord has cut off every one of the enemies of David from the face of the earth.”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于是约拿单与大卫家结盟，说：“愿耶和华藉大卫的仇敌追讨背约的罪。”</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made a covenant with the house of David, saying, “Let the Lord require it at the hand of David’s enemies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20:1-42】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约拿单因爱大卫如同爱自己的性命，就使他再起誓</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again caused David to vow, because he loved him; for he loved him as he loved his own soul.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约拿单对他说：“明日是初一，你的座位空设，人必理会你不在那里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said to David, “Tomorrow is the New Moon; and you will be missed, because your seat will be empty</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65688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22587</TotalTime>
  <Words>2711</Words>
  <Application>Microsoft Office PowerPoint</Application>
  <PresentationFormat>全屏显示(4:3)</PresentationFormat>
  <Paragraphs>109</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1993</cp:revision>
  <dcterms:created xsi:type="dcterms:W3CDTF">2014-02-25T17:54:08Z</dcterms:created>
  <dcterms:modified xsi:type="dcterms:W3CDTF">2024-08-09T22:02:10Z</dcterms:modified>
</cp:coreProperties>
</file>