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20"/>
  </p:notesMasterIdLst>
  <p:handoutMasterIdLst>
    <p:handoutMasterId r:id="rId21"/>
  </p:handoutMasterIdLst>
  <p:sldIdLst>
    <p:sldId id="3840" r:id="rId2"/>
    <p:sldId id="4346" r:id="rId3"/>
    <p:sldId id="4347" r:id="rId4"/>
    <p:sldId id="4348" r:id="rId5"/>
    <p:sldId id="4349" r:id="rId6"/>
    <p:sldId id="4350" r:id="rId7"/>
    <p:sldId id="4351" r:id="rId8"/>
    <p:sldId id="4352" r:id="rId9"/>
    <p:sldId id="4353" r:id="rId10"/>
    <p:sldId id="4354" r:id="rId11"/>
    <p:sldId id="4355" r:id="rId12"/>
    <p:sldId id="4356" r:id="rId13"/>
    <p:sldId id="4357" r:id="rId14"/>
    <p:sldId id="4358" r:id="rId15"/>
    <p:sldId id="4067" r:id="rId16"/>
    <p:sldId id="4128" r:id="rId17"/>
    <p:sldId id="4359" r:id="rId18"/>
    <p:sldId id="1098" r:id="rId19"/>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359" autoAdjust="0"/>
    <p:restoredTop sz="94660"/>
  </p:normalViewPr>
  <p:slideViewPr>
    <p:cSldViewPr>
      <p:cViewPr varScale="1">
        <p:scale>
          <a:sx n="72" d="100"/>
          <a:sy n="72" d="100"/>
        </p:scale>
        <p:origin x="13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2024/7/26</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2024/7/26</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2024/7/26</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2024/7/26</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2024/7/26</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2024/7/26</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2024/7/26</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2024/7/26</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2024/7/26</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2024/7/26</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2024/7/26</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2024/7/26</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2024/7/26</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2024/7/26</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18:1-30】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大卫对扫罗说完了话，约拿单的心与大卫的心深相契合。约拿单爱大卫，如同爱自己的性命</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when he had finished speaking to Saul, the soul of Jonathan was knit to the soul of David, and Jonathan loved him as his own soul.</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那日扫罗留住大卫，不容他再回父家</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Saul took him that day, and would not let him go home to his father’s house anymore.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约拿单爱大卫如同爱自己的性命，就与他结盟。</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Jonathan and David made a covenant, because he loved him as his own soul.</a:t>
            </a:r>
          </a:p>
        </p:txBody>
      </p:sp>
    </p:spTree>
    <p:extLst>
      <p:ext uri="{BB962C8B-B14F-4D97-AF65-F5344CB8AC3E}">
        <p14:creationId xmlns:p14="http://schemas.microsoft.com/office/powerpoint/2010/main" val="1831592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18:1-30】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扫罗的次女米甲爱大卫。有人告诉扫罗，扫罗就喜悦。</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Now Michal, Saul’s daughter, loved David. And they told Saul, and the thing pleased him.</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扫罗心里说：“我将这女儿给大卫，作他的网罗，好藉非利士人的手害他。”所以扫罗对大卫说：“你今日可以第二次作我的女婿。”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Saul said, “I will give her to him, that she may be a snare to him, and that the hand of the Philistines may be against him.” Therefore Saul said to David a second time, “You shall be my son-in-law today.”</a:t>
            </a:r>
          </a:p>
        </p:txBody>
      </p:sp>
    </p:spTree>
    <p:extLst>
      <p:ext uri="{BB962C8B-B14F-4D97-AF65-F5344CB8AC3E}">
        <p14:creationId xmlns:p14="http://schemas.microsoft.com/office/powerpoint/2010/main" val="32467261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1Sam 18:1-30】</a:t>
            </a: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22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扫罗吩咐臣仆说：“你们暗中对大卫说：‘王喜悦你，王的臣仆也都喜爱你，所以你当作王的女婿。’” </a:t>
            </a:r>
            <a:endParaRPr lang="en-US" altLang="zh-CN"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27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Saul commanded his servants, “Communicate with David secretly, and say, ‘Look, the king has delight in you, and all his servants love you. Now therefore, become the king’s son-in-law.’”</a:t>
            </a: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23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扫罗的臣仆就照这话说给大卫听。大卫说：“你们以为作王的女婿是一件小事吗？我是贫穷卑微的人。” </a:t>
            </a:r>
            <a:endParaRPr lang="en-US" altLang="zh-CN"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Saul’s servants spoke those words in the hearing of David. And David said, “Does it seem to you a light thing to be a king’s son-in-law, seeing I am a poor and lightly esteemed man?”</a:t>
            </a:r>
          </a:p>
        </p:txBody>
      </p:sp>
    </p:spTree>
    <p:extLst>
      <p:ext uri="{BB962C8B-B14F-4D97-AF65-F5344CB8AC3E}">
        <p14:creationId xmlns:p14="http://schemas.microsoft.com/office/powerpoint/2010/main" val="32467261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18:1-30】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扫罗的臣仆回奏说，大卫所说的如此如此</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 servants of Saul told him, saying, “In this manner David spoke.”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扫罗说：“你们要对大卫这样说：‘王不要什么聘礼，只要一百非利士人的阳皮，好在王的仇敌身上报仇。’”扫罗的意思要使大卫丧在非利士人的手里</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Saul said, “Thus you shall say to David: ‘The king does not desire any dowry but one hundred foreskins of the Philistines, to take vengeance on the king’s enemies.’” But Saul thought to make David fall by the hand of the Philistines.</a:t>
            </a:r>
          </a:p>
        </p:txBody>
      </p:sp>
    </p:spTree>
    <p:extLst>
      <p:ext uri="{BB962C8B-B14F-4D97-AF65-F5344CB8AC3E}">
        <p14:creationId xmlns:p14="http://schemas.microsoft.com/office/powerpoint/2010/main" val="32467261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1Sam 18:1-30】</a:t>
            </a: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26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扫罗的臣仆将这话告诉大卫，大卫就欢喜作王的女婿。日期还没有到，</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when his servants told David these words, it pleased David well to become the king’s son-in-law. Now the days had not expired;</a:t>
            </a: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27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大卫和跟随他的人起身前往，杀了二百非利士人，将阳皮满数交给王，为要作王的女婿。于是扫罗将女儿米甲给大卫为妻</a:t>
            </a:r>
            <a:r>
              <a:rPr lang="zh-CN" altLang="en-US"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therefore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David arose and went, he and his men, and killed two hundred men of the Philistines. And David brought their foreskins, and they gave them in full count to the king, that he might become the king’s son-in-law. Then Saul gave him Michal his daughter as a wife.</a:t>
            </a:r>
          </a:p>
        </p:txBody>
      </p:sp>
    </p:spTree>
    <p:extLst>
      <p:ext uri="{BB962C8B-B14F-4D97-AF65-F5344CB8AC3E}">
        <p14:creationId xmlns:p14="http://schemas.microsoft.com/office/powerpoint/2010/main" val="32467261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1Sam 18:1-30】</a:t>
            </a: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28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扫罗见耶和华与大卫同在，又知道女儿米甲爱大卫</a:t>
            </a:r>
            <a:r>
              <a:rPr lang="zh-CN" altLang="en-US"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2700" b="1" kern="100" dirty="0" smtClean="0">
                <a:latin typeface="微软雅黑" panose="020B0503020204020204" pitchFamily="34" charset="-122"/>
                <a:ea typeface="微软雅黑" panose="020B0503020204020204" pitchFamily="34" charset="-122"/>
                <a:cs typeface="Calibri" panose="020F0502020204030204" pitchFamily="34" charset="0"/>
              </a:rPr>
              <a:t>Thus </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Saul saw and knew that the Lord was with David, and that Michal, Saul’s daughter, loved him;</a:t>
            </a: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29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就更怕大卫，常作大卫的仇敌</a:t>
            </a:r>
            <a:r>
              <a:rPr lang="zh-CN" altLang="en-US"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and Saul was still more afraid of David. So Saul became David’s enemy continually.</a:t>
            </a: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30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每逢非利士军长出来打仗，大卫比扫罗的臣仆作事精明，因此他的名被人尊重</a:t>
            </a:r>
            <a:r>
              <a:rPr lang="zh-CN" altLang="en-US"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Then the princes of the Philistines went out to war. And so it was, whenever they went out, that David behaved more wisely than all the servants of Saul, so that his name became highly esteemed.</a:t>
            </a:r>
          </a:p>
          <a:p>
            <a:pPr marL="0" indent="0" algn="just">
              <a:lnSpc>
                <a:spcPct val="112000"/>
              </a:lnSpc>
              <a:buNone/>
            </a:pPr>
            <a:endParaRPr lang="en-US" altLang="zh-CN"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2467261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200" b="1" u="sng" kern="100" spc="100" dirty="0" smtClean="0">
                <a:latin typeface="微软雅黑" panose="020B0503020204020204" pitchFamily="34" charset="-122"/>
                <a:ea typeface="微软雅黑" panose="020B0503020204020204" pitchFamily="34" charset="-122"/>
                <a:cs typeface="Calibri" panose="020F0502020204030204" pitchFamily="34" charset="0"/>
              </a:rPr>
              <a:t>经文简述：</a:t>
            </a:r>
            <a:endParaRPr lang="en-US" altLang="zh-CN" sz="32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扫罗的长子约拿单与大卫成为结盟的挚友（</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3</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4</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 </a:t>
            </a:r>
          </a:p>
          <a:p>
            <a:pPr algn="just">
              <a:lnSpc>
                <a:spcPct val="112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大卫被以色列众人所喜爱的（</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5</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7</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16</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 </a:t>
            </a:r>
          </a:p>
          <a:p>
            <a:pPr algn="just">
              <a:lnSpc>
                <a:spcPct val="112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扫罗嫉恨和惧怕大卫，数次想要杀死大卫（</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8-16</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 </a:t>
            </a:r>
          </a:p>
          <a:p>
            <a:pPr algn="just">
              <a:lnSpc>
                <a:spcPct val="112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扫罗提议要把女儿嫁给大卫；实则试图陷害大卫。</a:t>
            </a:r>
          </a:p>
          <a:p>
            <a:pPr algn="just">
              <a:lnSpc>
                <a:spcPct val="112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扫罗在长女米拉的事上欺骗大卫（</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19</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 </a:t>
            </a:r>
          </a:p>
          <a:p>
            <a:pPr algn="just">
              <a:lnSpc>
                <a:spcPct val="112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扫罗将次女米甲给大卫，实则想利用非利士人陷害大卫。</a:t>
            </a:r>
          </a:p>
        </p:txBody>
      </p:sp>
    </p:spTree>
    <p:extLst>
      <p:ext uri="{BB962C8B-B14F-4D97-AF65-F5344CB8AC3E}">
        <p14:creationId xmlns:p14="http://schemas.microsoft.com/office/powerpoint/2010/main" val="12752344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40000"/>
              </a:lnSpc>
              <a:buNone/>
            </a:pPr>
            <a:r>
              <a:rPr lang="zh-CN" altLang="en-US" sz="3400" b="1" u="sng" kern="100" spc="100" dirty="0" smtClean="0">
                <a:latin typeface="微软雅黑" panose="020B0503020204020204" pitchFamily="34" charset="-122"/>
                <a:ea typeface="微软雅黑" panose="020B0503020204020204" pitchFamily="34" charset="-122"/>
                <a:cs typeface="Calibri" panose="020F0502020204030204" pitchFamily="34" charset="0"/>
              </a:rPr>
              <a:t>扫罗惧怕大卫</a:t>
            </a:r>
            <a:endParaRPr lang="zh-CN" altLang="en-US" sz="3400" b="1" u="sng"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4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扫罗惧怕大卫的原因</a:t>
            </a:r>
          </a:p>
          <a:p>
            <a:pPr algn="just">
              <a:lnSpc>
                <a:spcPct val="14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扫罗消除惧怕的方法</a:t>
            </a:r>
          </a:p>
          <a:p>
            <a:pPr algn="just">
              <a:lnSpc>
                <a:spcPct val="14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扫罗的惧怕所带来的伤害</a:t>
            </a:r>
          </a:p>
        </p:txBody>
      </p:sp>
    </p:spTree>
    <p:extLst>
      <p:ext uri="{BB962C8B-B14F-4D97-AF65-F5344CB8AC3E}">
        <p14:creationId xmlns:p14="http://schemas.microsoft.com/office/powerpoint/2010/main" val="25195494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40000"/>
              </a:lnSpc>
              <a:buNone/>
            </a:pPr>
            <a:r>
              <a:rPr lang="zh-CN" altLang="en-US" sz="3400" b="1" u="sng" kern="100" spc="100" dirty="0" smtClean="0">
                <a:latin typeface="微软雅黑" panose="020B0503020204020204" pitchFamily="34" charset="-122"/>
                <a:ea typeface="微软雅黑" panose="020B0503020204020204" pitchFamily="34" charset="-122"/>
                <a:cs typeface="Calibri" panose="020F0502020204030204" pitchFamily="34" charset="0"/>
              </a:rPr>
              <a:t>大卫</a:t>
            </a:r>
            <a:r>
              <a:rPr lang="zh-CN" altLang="en-US" sz="3400" b="1" u="sng" kern="100" spc="100" dirty="0">
                <a:latin typeface="微软雅黑" panose="020B0503020204020204" pitchFamily="34" charset="-122"/>
                <a:ea typeface="微软雅黑" panose="020B0503020204020204" pitchFamily="34" charset="-122"/>
                <a:cs typeface="Calibri" panose="020F0502020204030204" pitchFamily="34" charset="0"/>
              </a:rPr>
              <a:t>的“精明”</a:t>
            </a:r>
          </a:p>
          <a:p>
            <a:pPr algn="just">
              <a:lnSpc>
                <a:spcPct val="14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谦卑的“精明”</a:t>
            </a:r>
          </a:p>
          <a:p>
            <a:pPr algn="just">
              <a:lnSpc>
                <a:spcPct val="14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顺服的“精明”</a:t>
            </a:r>
          </a:p>
          <a:p>
            <a:pPr algn="just">
              <a:lnSpc>
                <a:spcPct val="14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忍耐的“精明”</a:t>
            </a:r>
          </a:p>
          <a:p>
            <a:pPr algn="just">
              <a:lnSpc>
                <a:spcPct val="14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作合神心意的人，就是最大的“精明”</a:t>
            </a:r>
          </a:p>
          <a:p>
            <a:pPr algn="just">
              <a:lnSpc>
                <a:spcPct val="14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扫罗的“降低”与大卫“高升”</a:t>
            </a:r>
          </a:p>
        </p:txBody>
      </p:sp>
    </p:spTree>
    <p:extLst>
      <p:ext uri="{BB962C8B-B14F-4D97-AF65-F5344CB8AC3E}">
        <p14:creationId xmlns:p14="http://schemas.microsoft.com/office/powerpoint/2010/main" val="19972121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spcAft>
                <a:spcPts val="0"/>
              </a:spcAft>
              <a:buNone/>
            </a:pP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问题讨论：</a:t>
            </a:r>
            <a:endParaRPr lang="en-US" altLang="zh-CN" sz="30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50000"/>
              </a:lnSpc>
              <a:spcAft>
                <a:spcPts val="0"/>
              </a:spcAft>
              <a:buNone/>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spc="100">
                <a:latin typeface="微软雅黑" panose="020B0503020204020204" pitchFamily="34" charset="-122"/>
                <a:ea typeface="微软雅黑" panose="020B0503020204020204" pitchFamily="34" charset="-122"/>
                <a:cs typeface="Calibri" panose="020F0502020204030204" pitchFamily="34" charset="0"/>
              </a:rPr>
              <a:t>扫</a:t>
            </a:r>
            <a:r>
              <a:rPr lang="zh-CN" altLang="en-US" sz="3000" b="1" kern="100" spc="100" smtClean="0">
                <a:latin typeface="微软雅黑" panose="020B0503020204020204" pitchFamily="34" charset="-122"/>
                <a:ea typeface="微软雅黑" panose="020B0503020204020204" pitchFamily="34" charset="-122"/>
                <a:cs typeface="Calibri" panose="020F0502020204030204" pitchFamily="34" charset="0"/>
              </a:rPr>
              <a:t>罗与大</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卫之间的故事从以色列妇女的一句称赞的话开始，根据</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箴</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27</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21】</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讨论扫罗和大卫对同句话的不同反应的原因是什么？给我们怎样的提醒？</a:t>
            </a:r>
          </a:p>
          <a:p>
            <a:pPr marL="514350" indent="-514350" algn="just">
              <a:lnSpc>
                <a:spcPct val="150000"/>
              </a:lnSpc>
              <a:spcAft>
                <a:spcPts val="0"/>
              </a:spcAft>
              <a:buAutoNum type="arabicParenR"/>
            </a:pP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50000"/>
              </a:lnSpc>
              <a:spcAft>
                <a:spcPts val="0"/>
              </a:spcAft>
              <a:buNone/>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讨论扫罗的惧怕和大卫的无惧的原因？分享自己曾因某事而心生惧怕的过往经历，自己当时为何惧怕？以及神怎样带领自己战胜惧怕？</a:t>
            </a:r>
          </a:p>
        </p:txBody>
      </p:sp>
    </p:spTree>
    <p:extLst>
      <p:ext uri="{BB962C8B-B14F-4D97-AF65-F5344CB8AC3E}">
        <p14:creationId xmlns:p14="http://schemas.microsoft.com/office/powerpoint/2010/main" val="2489513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18:1-30】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约拿单从身上脱下外袍，给了大卫，又将战衣、刀、弓、腰带都给了他</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Jonathan took off the robe that was on him and gave it to David, with his armor, even to his sword and his bow and his belt.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扫罗无论差遣大卫往何处去，他都作事精明。扫罗就立他作战士长，众百姓和扫罗的臣仆无不喜悦</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David went out wherever Saul sent him, and behaved wisely. And Saul set him over the men of war, and he was accepted in the sight of all the people and also in the sight of Saul’s servants.</a:t>
            </a:r>
          </a:p>
          <a:p>
            <a:pPr marL="0" indent="0" algn="just">
              <a:lnSpc>
                <a:spcPct val="112000"/>
              </a:lnSpc>
              <a:buNone/>
            </a:pPr>
            <a:endParaRPr lang="en-US" altLang="zh-CN"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2467261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18:1-30】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大卫打死了那非利士人，同众人回来的时候，妇女们从以色列各城里出来，欢欢喜喜，打鼓击磬，歌唱跳舞，迎接扫罗王</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Now it had happened as they were coming home, when David was returning from the slaughter of the Philistine, that the women had come out of all the cities of Israel, singing and dancing, to meet King Saul, with tambourines, with joy, and with musical instruments.</a:t>
            </a:r>
          </a:p>
          <a:p>
            <a:pPr marL="0" indent="0" algn="just">
              <a:lnSpc>
                <a:spcPct val="100000"/>
              </a:lnSpc>
              <a:buNone/>
            </a:pPr>
            <a:r>
              <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众妇女舞蹈唱和，说：“扫罗杀死千千，大卫杀死万万。”</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the women sang as they danced, and said</a:t>
            </a: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 Saul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has slain his thousands</a:t>
            </a: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 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David his ten thousands.”</a:t>
            </a:r>
          </a:p>
        </p:txBody>
      </p:sp>
    </p:spTree>
    <p:extLst>
      <p:ext uri="{BB962C8B-B14F-4D97-AF65-F5344CB8AC3E}">
        <p14:creationId xmlns:p14="http://schemas.microsoft.com/office/powerpoint/2010/main" val="32467261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18:1-30】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扫罗甚发怒，不喜悦这话，就说：“将万万归大卫，千千归我，只剩下王位没有给他了。”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Saul was very angry, and the saying displeased him; and he said, “They have ascribed to David ten thousands, and to me they have ascribed only thousands. Now what more can he have but the kingdom?”</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从这日起，扫罗就怒视大卫</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Saul eyed David from that day forward</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2467261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18:1-30】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次日，从　神那里来的恶魔大大降在扫罗身上，他就在家中胡言乱语。大卫照常弹琴，扫罗手里拿着枪。</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it happened on the next day that the distressing spirit from God came upon Saul, and he prophesied inside the house. So David played music with his hand, as at other times; but there was a spear in Saul’s hand.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扫罗把枪一抡，心里说，我要将大卫刺透，钉在墙上。大卫躲避他两次</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Saul cast the spear, for he said, “I will pin David to the wall!” But David escaped his presence twice.</a:t>
            </a:r>
          </a:p>
        </p:txBody>
      </p:sp>
    </p:spTree>
    <p:extLst>
      <p:ext uri="{BB962C8B-B14F-4D97-AF65-F5344CB8AC3E}">
        <p14:creationId xmlns:p14="http://schemas.microsoft.com/office/powerpoint/2010/main" val="32467261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18:1-30】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扫罗惧怕大卫，因为耶和华离开自己，与大卫同在。</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Now Saul was afraid of David, because the Lord was with him, but had departed from Saul.</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所以扫罗使大卫离开自己，立他为千夫长，他就领兵出入。</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Therefore Saul removed him from his presence, and made him his captain over a thousand; and he went out and came in before the people.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大卫作事无不精明，耶和华也与他同在</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David behaved wisely in all his ways, and the Lord was with him.</a:t>
            </a:r>
          </a:p>
        </p:txBody>
      </p:sp>
    </p:spTree>
    <p:extLst>
      <p:ext uri="{BB962C8B-B14F-4D97-AF65-F5344CB8AC3E}">
        <p14:creationId xmlns:p14="http://schemas.microsoft.com/office/powerpoint/2010/main" val="32467261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18:1-30】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扫罗见大卫作事精明，就甚怕他</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Therefore</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when Saul saw that he behaved very wisely, he was afraid of him.</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但以色列和犹大众人都爱大卫，因为他领他们出入</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But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all Israel and Judah loved David, because he went out and came in before them</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2467261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18:1-30】</a:t>
            </a:r>
          </a:p>
          <a:p>
            <a:pPr marL="0" indent="0" algn="just">
              <a:lnSpc>
                <a:spcPct val="112000"/>
              </a:lnSpc>
              <a:buNone/>
            </a:pPr>
            <a:r>
              <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17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扫罗对大卫说：“我将大女儿米拉给你为妻，只要你为我奋勇，为耶和华争战。”扫罗心里说，我不好亲手害他，要藉非利士人的手害他</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Saul said to David, “Here is my older daughter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Merab</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I will give her to you as a wife. Only be valiant for me, and fight the Lord’s battles.” For Saul thought, “Let my hand not be against him, but let the hand of the Philistines be against him.”</a:t>
            </a:r>
          </a:p>
        </p:txBody>
      </p:sp>
    </p:spTree>
    <p:extLst>
      <p:ext uri="{BB962C8B-B14F-4D97-AF65-F5344CB8AC3E}">
        <p14:creationId xmlns:p14="http://schemas.microsoft.com/office/powerpoint/2010/main" val="32467261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18:1-30】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大卫对扫罗说：“我是谁，我是什么出身，我父家在以色列中是何等的家，岂敢作王的女婿呢？</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David said to Saul, “Who am I, and what is my life or my father’s family in Israel, that I should be son-in-law to the king?”</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扫罗的女儿米拉到了当给大卫的时候，扫罗却给了米何拉人亚得列为妻</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But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it happened at the time when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Merab</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Saul’s daughter, should have been given to David, that she was given to Adriel the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Meholathite</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as a wife.</a:t>
            </a:r>
          </a:p>
          <a:p>
            <a:pPr marL="0" indent="0" algn="just">
              <a:lnSpc>
                <a:spcPct val="112000"/>
              </a:lnSpc>
              <a:buNone/>
            </a:pPr>
            <a:endParaRPr lang="en-US" altLang="zh-CN"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2467261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21635</TotalTime>
  <Words>1942</Words>
  <Application>Microsoft Office PowerPoint</Application>
  <PresentationFormat>On-screen Show (4:3)</PresentationFormat>
  <Paragraphs>89</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微软雅黑</vt:lpstr>
      <vt:lpstr>新細明體</vt:lpstr>
      <vt:lpstr>宋体</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BCCC</cp:lastModifiedBy>
  <cp:revision>1980</cp:revision>
  <dcterms:created xsi:type="dcterms:W3CDTF">2014-02-25T17:54:08Z</dcterms:created>
  <dcterms:modified xsi:type="dcterms:W3CDTF">2024-07-27T03:12:23Z</dcterms:modified>
</cp:coreProperties>
</file>