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4"/>
  </p:notesMasterIdLst>
  <p:handoutMasterIdLst>
    <p:handoutMasterId r:id="rId25"/>
  </p:handoutMasterIdLst>
  <p:sldIdLst>
    <p:sldId id="3840" r:id="rId2"/>
    <p:sldId id="4290" r:id="rId3"/>
    <p:sldId id="4291" r:id="rId4"/>
    <p:sldId id="4292" r:id="rId5"/>
    <p:sldId id="4293" r:id="rId6"/>
    <p:sldId id="4294" r:id="rId7"/>
    <p:sldId id="4295" r:id="rId8"/>
    <p:sldId id="4296" r:id="rId9"/>
    <p:sldId id="4297" r:id="rId10"/>
    <p:sldId id="4298" r:id="rId11"/>
    <p:sldId id="4299" r:id="rId12"/>
    <p:sldId id="4300" r:id="rId13"/>
    <p:sldId id="4301" r:id="rId14"/>
    <p:sldId id="4302" r:id="rId15"/>
    <p:sldId id="4303" r:id="rId16"/>
    <p:sldId id="4304" r:id="rId17"/>
    <p:sldId id="4305" r:id="rId18"/>
    <p:sldId id="4306" r:id="rId19"/>
    <p:sldId id="4067" r:id="rId20"/>
    <p:sldId id="4128" r:id="rId21"/>
    <p:sldId id="4289" r:id="rId22"/>
    <p:sldId id="1098"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p:scale>
          <a:sx n="90" d="100"/>
          <a:sy n="90" d="100"/>
        </p:scale>
        <p:origin x="-139"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2024/7/5</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2024/7/5</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2024/7/5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2024/7/5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2024/7/5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2024/7/5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2024/7/5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2024/7/5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2024/7/5</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2024/7/5</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2024/7/5</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2024/7/5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2024/7/5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2024/7/5</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撒母耳对扫罗说：“耶和华差遣我膏你为王，治理他的百姓以色列；所以你当听从耶和华的话。</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also said to Saul, “The Lord sent me to anoint you king over His people, over Israel. Now therefore, heed the voice of the words of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万军之耶和华如此说：‘以色列人出埃及的时候，在路上亚玛力人怎样待他们，怎样抵挡他们，我都没忘。</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Thus says the Lord of hosts: ‘I will punish Amalek for what he did to Israel, how he ambushed him on the way when he came up from Egypt.</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你为何没有听从耶和华的命令，急忙掳掠财物，行耶和华眼中看为恶的事呢？”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Why then did you not obey the voice of the Lord? Why did you swoop down on the spoil, and do evil in the sight of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扫罗对撒母耳说：“我实在听从了耶和华的命令，行了耶和华所差遣我行的路，擒了亚玛力王亚甲来，灭尽了亚玛力人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said to Samuel, “But I have obeyed the voice of the Lord, and gone on the mission on which the Lord sent me, and brought back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king of Amalek; I have utterly destroyed the Amalekites.</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百姓却在所当灭的物中，取了最好的牛羊，要在吉甲献与耶和华你的　神。”</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the people took of the plunder, sheep and oxen, the best of the things which should have been utterly destroyed, to sacrifice to the Lord your God in Gilgal.”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撒母耳说：“耶和华喜悦燔祭和平安祭，岂如喜悦人听从他的话呢？听命胜于献祭；顺从胜于公羊的脂油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Samuel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said:“Has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Lord as great delight in burnt offerings and sacrifices, As in obeying the voice of the Lord? Behold, to obey is better than sacrifice, And to heed than the fat of rams.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悖逆的罪与行邪术的罪相等；顽梗的罪与拜虚神和偶像的罪相同。你既厌弃耶和华的命令，耶和华也厌弃你作王。</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rebellion is as the sin of witchcraft, And stubbornness is as iniquity and idolatry. Because you have rejected the word of the Lord, He also has rejected you from being king.”</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扫罗对撒母耳说：“我有罪了，我因惧怕百姓，听从他们的话，就违背了耶和华的命令和你的言语。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Saul said to Samuel, “I have sinned, for I have transgressed the commandment of the Lord and your words, because I feared the people and obeyed their voice.</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现在求你赦免我的罪，同我回去，我好敬拜耶和华。”</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therefore, please pardon my sin, and return with me, that I may worship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撒母耳对扫罗说：“我不同你回去，因为你厌弃耶和华的命令，耶和华也厌弃你作以色列的王。</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said to Saul, “I will not return with you, for you have rejected the word of the Lord, and the Lord has rejected you from being king over Israel.”</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撒母耳转身要走，扫罗就扯住他外袍的衣襟，衣襟就撕断了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as Samuel turned around to go away, Saul seized the edge of his robe, and it tore.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撒母耳对他说：“如此，今日耶和华使以色列国与你断绝，将这国赐与比你更好的人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said to him, “The Lord has torn the kingdom of Israel from you today, and has given it to a neighbor of yours, who is better than you.</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以色列的大能者必不至说谎，也不至后悔。因为他迥非世人，决不后悔。”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also the Strength of Israel will not lie nor relent. For He is not a man, that He should relent.”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扫罗说：“我有罪了，虽然如此，求你在我百姓的长老和以色列人面前抬举我，同我回去，我好敬拜耶和华你的　神。”</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he said, “I have sinned; yet honor me now, please, before the elders of my people and before Israel, and return with me, that I may worship the Lord your God.”</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于是撒母耳转身跟随扫罗回去，扫罗就敬拜耶和华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turned back after Saul, and Saul worshiped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撒母耳说：“要把亚玛力王亚甲带到我这里来。”亚甲就欢欢喜喜地来到他面前，心里说，死亡的苦难必定过去了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said, “Bring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of the Amalekites here to me.” So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came to him cautiously.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“Surely the bitterness of death is past.”</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撒母耳说：“你既用刀使妇人丧子，这样，你母亲在妇人中也必丧子。”于是，撒母耳在吉甲耶和华面前将亚甲杀死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said, “As your sword has made women childless, so shall your mother be childless among women.” And Samuel hacked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in pieces before the Lord in Gilgal.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撒母耳回了拉玛。扫罗上他所住的基比亚，回自己的家去了。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Samuel went to Ramah, and Saul went up to his house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Saul.</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撒母耳直到死的日子，再没有见扫罗，但撒母耳为扫罗悲伤，是因耶和华后悔立他为以色列的王。</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Samuel went no more to see Saul until the day of his death. Nevertheless Samuel mourned for Saul, and the Lord regretted that He had made Saul king over Israel.</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神命令扫罗</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要把</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亚玛力人灭绝净尽（</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扫罗战胜亚玛力人，但没有完全遵行神的命令，将亚玛力人灭绝净尽（</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4-9</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撒母耳查究扫罗的悖逆；扫</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罗辩解</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10-31</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撒母耳杀死亚玛力王亚甲（</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32</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撒母耳离开扫罗，不再与其相见（</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现在你要去击打亚玛力人，灭尽他们所有的，不可怜惜他们，将男女、孩童、吃奶的，并牛、羊、骆驼和驴，尽行杀死。’”</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go and attack Amalek, and utterly destroy all that they have, and do not spare them. But kill both man and woman, infant and nursing child, ox and sheep, camel and donkey.’”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于是扫罗招聚百姓在提拉因，数点他们，共有步兵二十万，另有犹大人一万。</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Saul gathered the people together and numbered them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Telaim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two hundred thousand foot soldiers and ten thousand men of Judah.</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扫</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罗的悖逆</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领受清晰明确的神的命令</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遵行部分的命令</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违背部分的命令</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荣耀自己</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面对责备时的狡辩</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虚假的“认罪”</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神弃绝扫罗，撒母耳离开扫罗</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听命</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胜于献祭</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要讨神的喜悦</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“听命（顺服）”的人蒙神喜悦</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“听命（顺服）”与“献祭”的本质</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区别</a:t>
            </a:r>
            <a:endParaRPr lang="en-US" altLang="zh-CN" sz="34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endPar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lvl="0" indent="0" algn="just">
              <a:lnSpc>
                <a:spcPct val="150000"/>
              </a:lnSpc>
              <a:buNone/>
            </a:pPr>
            <a:r>
              <a:rPr lang="zh-CN" altLang="zh-CN" sz="3400" b="1" u="sng" kern="100" spc="100" dirty="0">
                <a:latin typeface="微软雅黑" panose="020B0503020204020204" pitchFamily="34" charset="-122"/>
                <a:ea typeface="微软雅黑" panose="020B0503020204020204" pitchFamily="34" charset="-122"/>
                <a:cs typeface="Calibri" panose="020F0502020204030204" pitchFamily="34" charset="0"/>
              </a:rPr>
              <a:t>神的“不悔”与“后悔”</a:t>
            </a:r>
          </a:p>
          <a:p>
            <a:pPr algn="just">
              <a:lnSpc>
                <a:spcPct val="150000"/>
              </a:lnSpc>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4306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根据</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讨论，扫罗认为自己是因为什么原因而违背神的命令？</a:t>
            </a: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根据</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17-23》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讨论，在撒母耳的眼中，是什么原因最终导致扫罗悖逆神？</a:t>
            </a: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对于</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扫罗违背神的原因，扫罗和撒母耳各有不同的解释，给我们怎样的提醒？</a:t>
            </a: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圣经，以及现实中“听命胜于献祭“的事例？</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扫罗到了亚玛力的京城，在谷中设下埋伏。</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Saul came to a city of Amalek, and lay in wait in the valley.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扫罗对基尼人说：“你们离开亚玛力人下去吧！恐怕我将你们和亚玛力人一同杀灭，因为以色列人出埃及的时候，你们曾恩待他们。”于是基尼人离开亚玛力人去了。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Saul said to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Kenites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“Go, depart, get down from among the Amalekites, lest I destroy you with them. For you showed kindness to all the children of Israel when they came up out of Egypt.” So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Kenites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departed from among the Amalekites.</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扫罗击打亚玛力人，从哈腓拉直到埃及前的书珥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attacked the Amalekites, from Havilah all the way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Shur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is east of Egypt.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生擒了亚玛力王亚甲，用刀杀尽亚玛力的众民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He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also took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of the Amalekites alive, and utterly destroyed all the people with the edge of the sword.</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扫罗和百姓却怜惜亚甲，也爱惜上好的牛、羊、牛犊、羊羔，并一切美物，不肯灭绝；凡下贱瘦弱的，尽都杀了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and the people spared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Agag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 best of the sheep, the oxen, the fatlings, the lambs, and all that was good, and were unwilling to utterly destroy them. But everything despised and worthless, that they utterly destroyed.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耶和华的话临到撒母耳说：</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word of the Lord came to Samuel, saying,</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我立扫罗为王，我后悔了，因为他转去不跟从我，不遵守我的命令。”撒母耳便甚忧愁，终夜哀求耶和华。</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I greatly regret that I have set up Saul as king, for he has turned back from following Me, and has not performed My commandments.” And it grieved Samuel, and he cried out to the Lord all night.</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撒母耳清早起来，迎接扫罗。有人告诉撒母耳说：“扫罗到了迦密，在那里立了纪念碑，又转身下到吉甲。”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when Samuel rose early in the morning to meet Saul, it was told Samuel, saying, “Saul went to Carmel, and indeed, he set up a monument for himself; and he has gone on around, passed by, and gone down to Gilgal.”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撒母耳到了扫罗那里，扫罗对他说：“愿耶和华赐福与你，耶和华的命令我已遵守了。”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went to Saul, and Saul said to him, “Blessed are you of the Lord! I have performed the commandment of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撒母耳说：“我耳中听见有羊叫、牛鸣，是从哪里来的呢？”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said, “What then is this bleating of the sheep in my ears, and the lowing of the oxen which I hear?”</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扫罗说：“这是百姓从亚玛力人那里带来的，因为他们爱惜上好的牛羊，要献与耶和华你的　神。其余的，我们都灭尽了。”</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Saul said, “They have brought them from the Amalekites; for the people spared the best of the sheep and the oxen, to sacrifice to the Lord your God; and the rest we have utterly destroyed.”</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撒母耳对扫罗说：“你住口吧！等我将耶和华昨夜向我所说的话告诉你。”扫罗说：</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“请讲。”</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Samuel said to Saul, “Be quiet! And I will tell you what the Lord said to me last night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said to him, “Speak on.”</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15:1-35】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撒母耳对扫罗说：“从前你虽然以自己为小，岂不是被立为以色列支派的元首吗？耶和华膏你作以色列的王。</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Samuel said, “When you were little in your own eyes, were you not head of the tribes of Israel? And did not the Lord anoint you king over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耶和华差遣你，吩咐你说：‘你去击打那些犯罪的亚玛力人，将他们灭绝净尽。’</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Lord sent you on a mission, and said, ‘Go, and utterly destroy the sinners, the Amalekites, and fight against them until they are consumed.’</a:t>
            </a:r>
          </a:p>
        </p:txBody>
      </p:sp>
    </p:spTree>
    <p:extLst>
      <p:ext uri="{BB962C8B-B14F-4D97-AF65-F5344CB8AC3E}">
        <p14:creationId xmlns:p14="http://schemas.microsoft.com/office/powerpoint/2010/main" val="76085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21247</TotalTime>
  <Words>2110</Words>
  <Application>Microsoft Office PowerPoint</Application>
  <PresentationFormat>全屏显示(4:3)</PresentationFormat>
  <Paragraphs>97</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1955</cp:revision>
  <dcterms:created xsi:type="dcterms:W3CDTF">2014-02-25T17:54:08Z</dcterms:created>
  <dcterms:modified xsi:type="dcterms:W3CDTF">2024-07-05T21:14:24Z</dcterms:modified>
</cp:coreProperties>
</file>