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13"/>
  </p:notesMasterIdLst>
  <p:handoutMasterIdLst>
    <p:handoutMasterId r:id="rId14"/>
  </p:handoutMasterIdLst>
  <p:sldIdLst>
    <p:sldId id="3840" r:id="rId2"/>
    <p:sldId id="4172" r:id="rId3"/>
    <p:sldId id="4173" r:id="rId4"/>
    <p:sldId id="4174" r:id="rId5"/>
    <p:sldId id="4175" r:id="rId6"/>
    <p:sldId id="4176" r:id="rId7"/>
    <p:sldId id="4177" r:id="rId8"/>
    <p:sldId id="4067" r:id="rId9"/>
    <p:sldId id="4128" r:id="rId10"/>
    <p:sldId id="4178" r:id="rId11"/>
    <p:sldId id="1098" r:id="rId12"/>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6359" autoAdjust="0"/>
    <p:restoredTop sz="94660"/>
  </p:normalViewPr>
  <p:slideViewPr>
    <p:cSldViewPr>
      <p:cViewPr varScale="1">
        <p:scale>
          <a:sx n="72" d="100"/>
          <a:sy n="72" d="100"/>
        </p:scale>
        <p:origin x="13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2024/3/22</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2024/3/22</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pPr>
              <a:defRPr/>
            </a:pPr>
            <a:fld id="{7139B5F6-6126-490E-A5EC-A0B9504010A5}" type="datetimeFigureOut">
              <a:rPr lang="zh-CN" altLang="en-US" smtClean="0"/>
              <a:pPr>
                <a:defRPr/>
              </a:pPr>
              <a:t>2024/3/22</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15413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4090D6E-9A13-4644-A4C1-22BE64C39E05}" type="datetimeFigureOut">
              <a:rPr lang="zh-CN" altLang="en-US" smtClean="0"/>
              <a:pPr>
                <a:defRPr/>
              </a:pPr>
              <a:t>2024/3/22</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4148422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DC8889E9-B0E2-4B6A-A1AD-98D2F671A2DE}" type="datetimeFigureOut">
              <a:rPr lang="zh-CN" altLang="en-US" smtClean="0"/>
              <a:pPr>
                <a:defRPr/>
              </a:pPr>
              <a:t>2024/3/22</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3721128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0E26566-709C-466C-A58E-888040DB09C0}" type="datetimeFigureOut">
              <a:rPr lang="zh-CN" altLang="en-US" smtClean="0"/>
              <a:pPr>
                <a:defRPr/>
              </a:pPr>
              <a:t>2024/3/22</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2050342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pPr>
              <a:defRPr/>
            </a:pPr>
            <a:fld id="{086BCFBF-7E71-447B-87B1-D232EB2FAD6B}" type="datetimeFigureOut">
              <a:rPr lang="zh-CN" altLang="en-US" smtClean="0"/>
              <a:pPr>
                <a:defRPr/>
              </a:pPr>
              <a:t>2024/3/22</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3054254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pPr>
              <a:defRPr/>
            </a:pPr>
            <a:fld id="{C4DFE745-25E9-41AF-92A2-C5E6FFDD60E1}" type="datetimeFigureOut">
              <a:rPr lang="zh-CN" altLang="en-US" smtClean="0"/>
              <a:pPr>
                <a:defRPr/>
              </a:pPr>
              <a:t>2024/3/22</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2184364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pPr>
              <a:defRPr/>
            </a:pPr>
            <a:fld id="{7AA40F68-E40F-4345-9A9A-3DD81DE60C73}" type="datetimeFigureOut">
              <a:rPr lang="zh-CN" altLang="en-US" smtClean="0"/>
              <a:pPr>
                <a:defRPr/>
              </a:pPr>
              <a:t>2024/3/22</a:t>
            </a:fld>
            <a:endParaRPr lang="zh-CN"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2316343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pPr>
              <a:defRPr/>
            </a:pPr>
            <a:fld id="{4A8EBF2B-C289-4CAE-9C5A-9C852E19519D}" type="datetimeFigureOut">
              <a:rPr lang="zh-CN" altLang="en-US" smtClean="0"/>
              <a:pPr>
                <a:defRPr/>
              </a:pPr>
              <a:t>2024/3/22</a:t>
            </a:fld>
            <a:endParaRPr lang="zh-CN" altLang="en-US" dirty="0"/>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471924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755167-7E1B-4E1E-BC04-503C5BF8BA2C}" type="datetimeFigureOut">
              <a:rPr lang="zh-CN" altLang="en-US" smtClean="0"/>
              <a:pPr>
                <a:defRPr/>
              </a:pPr>
              <a:t>2024/3/22</a:t>
            </a:fld>
            <a:endParaRPr lang="zh-CN" altLang="en-US" dirty="0"/>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97789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A3417081-F110-4DC0-8744-20C5B5A16697}" type="datetimeFigureOut">
              <a:rPr lang="zh-CN" altLang="en-US" smtClean="0"/>
              <a:pPr>
                <a:defRPr/>
              </a:pPr>
              <a:t>2024/3/22</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1836093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F5439424-2F4D-4107-8821-7DAB63618D84}" type="datetimeFigureOut">
              <a:rPr lang="zh-CN" altLang="en-US" smtClean="0"/>
              <a:pPr>
                <a:defRPr/>
              </a:pPr>
              <a:t>2024/3/22</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353174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50000"/>
              </a:schemeClr>
            </a:gs>
            <a:gs pos="48000">
              <a:schemeClr val="accent5">
                <a:lumMod val="50000"/>
              </a:schemeClr>
            </a:gs>
            <a:gs pos="69000">
              <a:schemeClr val="accent5">
                <a:lumMod val="50000"/>
              </a:schemeClr>
            </a:gs>
            <a:gs pos="97000">
              <a:schemeClr val="accent5">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2024/3/22</a:t>
            </a:fld>
            <a:endParaRPr lang="zh-CN"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1688335863"/>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撒母耳记上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Samuel 5:1-12】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非利士人将　神的约柜从以便以谢抬到亚实突</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Philistines took the ark of God and brought it from Ebenezer to Ashdod.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非利士人将　神的约柜抬进大衮庙，放在大衮的旁边</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When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Philistines took the ark of God, they brought it into the house of Dagon and set it by Dagon.</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8315926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50000"/>
              </a:lnSpc>
              <a:buNone/>
            </a:pPr>
            <a:r>
              <a:rPr lang="zh-CN" altLang="en-US" sz="3400" b="1" u="sng" kern="100" spc="100" dirty="0" smtClean="0">
                <a:latin typeface="微软雅黑" panose="020B0503020204020204" pitchFamily="34" charset="-122"/>
                <a:ea typeface="微软雅黑" panose="020B0503020204020204" pitchFamily="34" charset="-122"/>
                <a:cs typeface="Calibri" panose="020F0502020204030204" pitchFamily="34" charset="0"/>
              </a:rPr>
              <a:t>非利士人</a:t>
            </a:r>
            <a:r>
              <a:rPr lang="zh-CN" altLang="en-US" sz="3400" b="1" u="sng" kern="100" spc="100" dirty="0">
                <a:latin typeface="微软雅黑" panose="020B0503020204020204" pitchFamily="34" charset="-122"/>
                <a:ea typeface="微软雅黑" panose="020B0503020204020204" pitchFamily="34" charset="-122"/>
                <a:cs typeface="Calibri" panose="020F0502020204030204" pitchFamily="34" charset="0"/>
              </a:rPr>
              <a:t>与神的约柜</a:t>
            </a:r>
          </a:p>
          <a:p>
            <a:pPr algn="just">
              <a:lnSpc>
                <a:spcPct val="15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非利士人将约柜放入偶像大衮的庙中</a:t>
            </a:r>
          </a:p>
          <a:p>
            <a:pPr algn="just">
              <a:lnSpc>
                <a:spcPct val="15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非利</a:t>
            </a:r>
            <a:r>
              <a:rPr lang="zh-CN" altLang="en-US" sz="3400" b="1" kern="100" spc="100" dirty="0" smtClean="0">
                <a:latin typeface="微软雅黑" panose="020B0503020204020204" pitchFamily="34" charset="-122"/>
                <a:ea typeface="微软雅黑" panose="020B0503020204020204" pitchFamily="34" charset="-122"/>
                <a:cs typeface="Calibri" panose="020F0502020204030204" pitchFamily="34" charset="0"/>
              </a:rPr>
              <a:t>士人尽管看见</a:t>
            </a: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约柜（神）击打偶像的作为，但是仍未认罪悔改敬拜真</a:t>
            </a:r>
            <a:r>
              <a:rPr lang="zh-CN" altLang="en-US" sz="3400" b="1" kern="100" spc="100" dirty="0" smtClean="0">
                <a:latin typeface="微软雅黑" panose="020B0503020204020204" pitchFamily="34" charset="-122"/>
                <a:ea typeface="微软雅黑" panose="020B0503020204020204" pitchFamily="34" charset="-122"/>
                <a:cs typeface="Calibri" panose="020F0502020204030204" pitchFamily="34" charset="0"/>
              </a:rPr>
              <a:t>神</a:t>
            </a:r>
            <a:endPar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5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约柜（神）击打非利士人及其偶像</a:t>
            </a:r>
          </a:p>
          <a:p>
            <a:pPr algn="just">
              <a:lnSpc>
                <a:spcPct val="15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非利士人遭遇疾病灾殃</a:t>
            </a:r>
          </a:p>
        </p:txBody>
      </p:sp>
    </p:spTree>
    <p:extLst>
      <p:ext uri="{BB962C8B-B14F-4D97-AF65-F5344CB8AC3E}">
        <p14:creationId xmlns:p14="http://schemas.microsoft.com/office/powerpoint/2010/main" val="32448268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20000"/>
              </a:lnSpc>
              <a:spcAft>
                <a:spcPts val="0"/>
              </a:spcAft>
              <a:buNone/>
            </a:pPr>
            <a:r>
              <a:rPr lang="zh-CN" altLang="en-US" sz="3000" b="1" u="sng" kern="100" spc="100" dirty="0" smtClean="0">
                <a:latin typeface="微软雅黑" panose="020B0503020204020204" pitchFamily="34" charset="-122"/>
                <a:ea typeface="微软雅黑" panose="020B0503020204020204" pitchFamily="34" charset="-122"/>
                <a:cs typeface="Calibri" panose="020F0502020204030204" pitchFamily="34" charset="0"/>
              </a:rPr>
              <a:t>问题讨论：</a:t>
            </a:r>
            <a:endParaRPr lang="en-US" altLang="zh-CN" sz="3000" b="1" u="sng"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spcAft>
                <a:spcPts val="0"/>
              </a:spcAft>
              <a:buNone/>
            </a:pP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1)	</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根据约柜在以色列人和非利士人中的经历，讨论</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林后</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2</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14-16》</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的含义？</a:t>
            </a:r>
          </a:p>
          <a:p>
            <a:pPr marL="0" indent="0" algn="just">
              <a:lnSpc>
                <a:spcPct val="120000"/>
              </a:lnSpc>
              <a:spcAft>
                <a:spcPts val="0"/>
              </a:spcAft>
              <a:buNone/>
            </a:pPr>
            <a:endPar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spcAft>
                <a:spcPts val="0"/>
              </a:spcAft>
              <a:buNone/>
            </a:pP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2)	</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约柜被掳事件起初似乎显明以色列的神是脆弱无能的神，但后来事实证明以色列的神是满有权能的独一真神。列举圣经中类似“看似神的失败，实则是神的得胜”的事件，给今天的我们带来怎样的提醒？结合自己的经历，讨论我们应以怎样的眼光</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来看待“成功”</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与“失败”？</a:t>
            </a:r>
          </a:p>
        </p:txBody>
      </p:sp>
    </p:spTree>
    <p:extLst>
      <p:ext uri="{BB962C8B-B14F-4D97-AF65-F5344CB8AC3E}">
        <p14:creationId xmlns:p14="http://schemas.microsoft.com/office/powerpoint/2010/main" val="24895138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00000"/>
              </a:lnSpc>
              <a:buNone/>
            </a:pPr>
            <a:r>
              <a:rPr lang="en-US" altLang="zh-CN" sz="29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2900" b="1" u="sng" kern="100" dirty="0">
                <a:latin typeface="微软雅黑" panose="020B0503020204020204" pitchFamily="34" charset="-122"/>
                <a:ea typeface="微软雅黑" panose="020B0503020204020204" pitchFamily="34" charset="-122"/>
                <a:cs typeface="Calibri" panose="020F0502020204030204" pitchFamily="34" charset="0"/>
              </a:rPr>
              <a:t>撒母耳记上 </a:t>
            </a:r>
            <a:r>
              <a:rPr lang="en-US" altLang="zh-CN" sz="2900" b="1" u="sng" kern="100" dirty="0">
                <a:latin typeface="微软雅黑" panose="020B0503020204020204" pitchFamily="34" charset="-122"/>
                <a:ea typeface="微软雅黑" panose="020B0503020204020204" pitchFamily="34" charset="-122"/>
                <a:cs typeface="Calibri" panose="020F0502020204030204" pitchFamily="34" charset="0"/>
              </a:rPr>
              <a:t>1 Samuel 5:1-12】</a:t>
            </a:r>
          </a:p>
          <a:p>
            <a:pPr marL="0" indent="0" algn="just">
              <a:lnSpc>
                <a:spcPct val="100000"/>
              </a:lnSpc>
              <a:buNone/>
            </a:pPr>
            <a:r>
              <a:rPr lang="en-US" altLang="zh-CN" sz="29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 </a:t>
            </a:r>
            <a:r>
              <a:rPr lang="zh-CN" altLang="en-US" sz="29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次日清早，亚实突人起来，见大衮仆倒在耶和华的约柜前，脸伏于地，就把大衮仍立在原处</a:t>
            </a:r>
            <a:r>
              <a:rPr lang="zh-CN" altLang="en-US" sz="29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when the people of Ashdod arose early in the morning, there was Dagon, fallen on its face to the earth before the ark of the Lord. So they took Dagon and set it in its place again.</a:t>
            </a:r>
          </a:p>
          <a:p>
            <a:pPr marL="0" indent="0" algn="just">
              <a:lnSpc>
                <a:spcPct val="112000"/>
              </a:lnSpc>
              <a:buNone/>
            </a:pPr>
            <a:r>
              <a:rPr lang="en-US" altLang="zh-CN" sz="29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 </a:t>
            </a:r>
            <a:r>
              <a:rPr lang="zh-CN" altLang="en-US" sz="29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又次日清早起来，见大衮仆倒在耶和华的约柜前，脸伏于地，并且大衮的头和两手都在门槛上折断，只剩下大衮的残体。</a:t>
            </a:r>
            <a:r>
              <a:rPr lang="en-US" altLang="zh-CN" sz="2550" b="1" kern="100" dirty="0">
                <a:latin typeface="微软雅黑" panose="020B0503020204020204" pitchFamily="34" charset="-122"/>
                <a:ea typeface="微软雅黑" panose="020B0503020204020204" pitchFamily="34" charset="-122"/>
                <a:cs typeface="Calibri" panose="020F0502020204030204" pitchFamily="34" charset="0"/>
              </a:rPr>
              <a:t>And when they arose early the next morning, there was Dagon, fallen on its face to the ground before the ark of the Lord. The head of Dagon and both the palms of its hands were broken off on the threshold; only Dagon’s torso was left of it.</a:t>
            </a: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7323136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撒母耳记上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Samuel 5:1-12】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因此，大衮的祭司和一切进亚实突大衮庙的人，都不踏大衮庙的门槛，直到今日</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Therefore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neither the priests of Dagon nor any who come into Dagon’s house tread on the threshold of Dagon in Ashdod to this day.</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耶和华的手重重加在亚实突人身上，败坏他们，使他们生痔疮。亚实突和亚实突的四境都是如此</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But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hand of the Lord was heavy on the people of Ashdod, and He ravaged them and struck them with tumors, both Ashdod and its territory.</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7323136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撒母耳记上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Samuel 5:1-12】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亚实突人见这光景，就说：“以色列　神的约柜不可留在我们这里，因为他的手重重加在我们和我们神大衮的身上。”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when the men of Ashdod saw how it was, they said, “The ark of the God of Israel must not remain with us, for His hand is harsh toward us and Dagon our god.”</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7323136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撒母耳记上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Samuel 5:1-12】</a:t>
            </a:r>
          </a:p>
          <a:p>
            <a:pPr marL="0" indent="0" algn="just">
              <a:lnSpc>
                <a:spcPct val="112000"/>
              </a:lnSpc>
              <a:buNone/>
            </a:pPr>
            <a:r>
              <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就打发人去请非利士的众首领来聚集，问他们说：“我们向以色列　神的约柜应当怎样行呢？”他们回答说：“可以将以色列　神的约柜运到迦特去。”于是将以色列　神的约柜运到那里去</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Therefore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they sent and gathered to themselves all the lords of the Philistines, and said, “What shall we do with the ark of the God of Israel</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 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they answered, “Let the ark of the God of Israel be carried away to Gath.” So they carried the ark of the God of Israel away.</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7323136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b="1" u="sng" kern="100" dirty="0">
                <a:latin typeface="微软雅黑" panose="020B0503020204020204" pitchFamily="34" charset="-122"/>
                <a:ea typeface="微软雅黑" panose="020B0503020204020204" pitchFamily="34" charset="-122"/>
                <a:cs typeface="Calibri" panose="020F0502020204030204" pitchFamily="34" charset="0"/>
              </a:rPr>
              <a:t>撒母耳记上 </a:t>
            </a:r>
            <a:r>
              <a:rPr lang="en-US" altLang="zh-CN" b="1" u="sng" kern="100" dirty="0">
                <a:latin typeface="微软雅黑" panose="020B0503020204020204" pitchFamily="34" charset="-122"/>
                <a:ea typeface="微软雅黑" panose="020B0503020204020204" pitchFamily="34" charset="-122"/>
                <a:cs typeface="Calibri" panose="020F0502020204030204" pitchFamily="34" charset="0"/>
              </a:rPr>
              <a:t>1 Samuel 5:1-12】</a:t>
            </a:r>
          </a:p>
          <a:p>
            <a:pPr marL="0" indent="0" algn="just">
              <a:lnSpc>
                <a:spcPct val="100000"/>
              </a:lnSpc>
              <a:buNone/>
            </a:pPr>
            <a:r>
              <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9 </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运到之后，耶和华的手攻击那城，使那城的人大大惊慌，无论大小都生痔疮。</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So it was, after they had carried it away, that the hand of the Lord was against the city with a very great destruction; and He struck the men of the city, both small and great, and tumors broke out on them.</a:t>
            </a:r>
          </a:p>
          <a:p>
            <a:pPr marL="0" indent="0" algn="just">
              <a:lnSpc>
                <a:spcPct val="112000"/>
              </a:lnSpc>
              <a:buNone/>
            </a:pPr>
            <a:r>
              <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10 </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他们就把　神的约柜送到以革伦。　神的约柜到了，以革伦人就喊嚷起来说：“他们将以色列　神的约柜运到我们这里，要害我们和我们的众民。”</a:t>
            </a:r>
            <a:r>
              <a:rPr lang="zh-CN" altLang="en-US" b="1"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Therefore they sent the ark of God to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Ekron</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So it was, as the ark of God came to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Ekron</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that the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Ekronites</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cried out, saying, “They have brought the ark of the God of Israel to us, to kill us and our people!”</a:t>
            </a:r>
          </a:p>
          <a:p>
            <a:pPr marL="0" indent="0" algn="just">
              <a:lnSpc>
                <a:spcPct val="112000"/>
              </a:lnSpc>
              <a:buNone/>
            </a:pPr>
            <a:endParaRPr lang="en-US" altLang="zh-CN"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7323136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撒母耳记上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Samuel 5:1-12】</a:t>
            </a:r>
          </a:p>
          <a:p>
            <a:pPr marL="0" indent="0" algn="just">
              <a:lnSpc>
                <a:spcPct val="112000"/>
              </a:lnSpc>
              <a:buNone/>
            </a:pPr>
            <a:r>
              <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11 </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于是打发人去请非利士的众首领来，说：“愿你们将以色列　神的约柜送回原处，免得害了我们和我们的众民。”原来　神的手重重攻击那城，城中的人有因惊慌而死的；</a:t>
            </a:r>
            <a:r>
              <a:rPr lang="en-US" altLang="zh-CN" sz="2650" b="1" kern="100" dirty="0">
                <a:latin typeface="微软雅黑" panose="020B0503020204020204" pitchFamily="34" charset="-122"/>
                <a:ea typeface="微软雅黑" panose="020B0503020204020204" pitchFamily="34" charset="-122"/>
                <a:cs typeface="Calibri" panose="020F0502020204030204" pitchFamily="34" charset="0"/>
              </a:rPr>
              <a:t>So they sent and gathered together all the lords of the Philistines, and said, “Send away the ark of the God of Israel, and let it go back to its own place, so that it does not kill us and our people.” For there was a deadly destruction throughout all the city; the hand of God was very heavy there.</a:t>
            </a:r>
          </a:p>
          <a:p>
            <a:pPr marL="0" indent="0" algn="just">
              <a:lnSpc>
                <a:spcPct val="100000"/>
              </a:lnSpc>
              <a:buNone/>
            </a:pPr>
            <a:r>
              <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12 </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未曾死的人都生了痔疮。合城呼号，声音上达于天</a:t>
            </a:r>
            <a:r>
              <a:rPr lang="zh-CN" altLang="en-US"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And the men who did not die were stricken with the tumors, and the cry of the city went up to heaven.</a:t>
            </a:r>
          </a:p>
          <a:p>
            <a:pPr marL="0" indent="0" algn="just">
              <a:lnSpc>
                <a:spcPct val="112000"/>
              </a:lnSpc>
              <a:buNone/>
            </a:pPr>
            <a:endParaRPr lang="en-US" altLang="zh-CN"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7323136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50000"/>
              </a:lnSpc>
              <a:buNone/>
            </a:pPr>
            <a:r>
              <a:rPr lang="zh-CN" altLang="en-US" sz="3000" b="1" u="sng" kern="100" spc="100" dirty="0" smtClean="0">
                <a:latin typeface="微软雅黑" panose="020B0503020204020204" pitchFamily="34" charset="-122"/>
                <a:ea typeface="微软雅黑" panose="020B0503020204020204" pitchFamily="34" charset="-122"/>
                <a:cs typeface="Calibri" panose="020F0502020204030204" pitchFamily="34" charset="0"/>
              </a:rPr>
              <a:t>经文简述：</a:t>
            </a:r>
            <a:endParaRPr lang="en-US" altLang="zh-CN" sz="3000" b="1" u="sng"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200000"/>
              </a:lnSpc>
            </a:pP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 非</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利士人将约柜放</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入偶像</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大衮的庙</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中 </a:t>
            </a:r>
            <a:endPar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200000"/>
              </a:lnSpc>
            </a:pP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 神</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击打非利士人 </a:t>
            </a:r>
          </a:p>
          <a:p>
            <a:pPr lvl="1" algn="just">
              <a:lnSpc>
                <a:spcPct val="200000"/>
              </a:lnSpc>
            </a:pPr>
            <a:r>
              <a:rPr lang="en-US" altLang="zh-CN" sz="28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2800" b="1" kern="100" spc="100" dirty="0" smtClean="0">
                <a:latin typeface="微软雅黑" panose="020B0503020204020204" pitchFamily="34" charset="-122"/>
                <a:ea typeface="微软雅黑" panose="020B0503020204020204" pitchFamily="34" charset="-122"/>
                <a:cs typeface="Calibri" panose="020F0502020204030204" pitchFamily="34" charset="0"/>
              </a:rPr>
              <a:t> </a:t>
            </a:r>
            <a:r>
              <a:rPr lang="zh-CN" altLang="en-US" sz="2800" b="1" kern="100" spc="100" dirty="0" smtClean="0">
                <a:latin typeface="微软雅黑" panose="020B0503020204020204" pitchFamily="34" charset="-122"/>
                <a:ea typeface="微软雅黑" panose="020B0503020204020204" pitchFamily="34" charset="-122"/>
                <a:cs typeface="Calibri" panose="020F0502020204030204" pitchFamily="34" charset="0"/>
              </a:rPr>
              <a:t>神</a:t>
            </a:r>
            <a:r>
              <a:rPr lang="zh-CN" altLang="en-US" sz="2800" b="1" kern="100" spc="100" dirty="0">
                <a:latin typeface="微软雅黑" panose="020B0503020204020204" pitchFamily="34" charset="-122"/>
                <a:ea typeface="微软雅黑" panose="020B0503020204020204" pitchFamily="34" charset="-122"/>
                <a:cs typeface="Calibri" panose="020F0502020204030204" pitchFamily="34" charset="0"/>
              </a:rPr>
              <a:t>胜过非利士人</a:t>
            </a:r>
            <a:r>
              <a:rPr lang="zh-CN" altLang="en-US" sz="2800" b="1" kern="100" spc="100" dirty="0" smtClean="0">
                <a:latin typeface="微软雅黑" panose="020B0503020204020204" pitchFamily="34" charset="-122"/>
                <a:ea typeface="微软雅黑" panose="020B0503020204020204" pitchFamily="34" charset="-122"/>
                <a:cs typeface="Calibri" panose="020F0502020204030204" pitchFamily="34" charset="0"/>
              </a:rPr>
              <a:t>的偶像</a:t>
            </a:r>
            <a:r>
              <a:rPr lang="zh-CN" altLang="en-US" sz="2800" b="1" kern="100" spc="100" dirty="0">
                <a:latin typeface="微软雅黑" panose="020B0503020204020204" pitchFamily="34" charset="-122"/>
                <a:ea typeface="微软雅黑" panose="020B0503020204020204" pitchFamily="34" charset="-122"/>
                <a:cs typeface="Calibri" panose="020F0502020204030204" pitchFamily="34" charset="0"/>
              </a:rPr>
              <a:t>大</a:t>
            </a:r>
            <a:r>
              <a:rPr lang="zh-CN" altLang="en-US" sz="2800" b="1" kern="100" spc="100" dirty="0" smtClean="0">
                <a:latin typeface="微软雅黑" panose="020B0503020204020204" pitchFamily="34" charset="-122"/>
                <a:ea typeface="微软雅黑" panose="020B0503020204020204" pitchFamily="34" charset="-122"/>
                <a:cs typeface="Calibri" panose="020F0502020204030204" pitchFamily="34" charset="0"/>
              </a:rPr>
              <a:t>衮 </a:t>
            </a:r>
            <a:endParaRPr lang="zh-CN" altLang="en-US" sz="2800" b="1" kern="100" spc="100" dirty="0">
              <a:latin typeface="微软雅黑" panose="020B0503020204020204" pitchFamily="34" charset="-122"/>
              <a:ea typeface="微软雅黑" panose="020B0503020204020204" pitchFamily="34" charset="-122"/>
              <a:cs typeface="Calibri" panose="020F0502020204030204" pitchFamily="34" charset="0"/>
            </a:endParaRPr>
          </a:p>
          <a:p>
            <a:pPr lvl="1" algn="just">
              <a:lnSpc>
                <a:spcPct val="200000"/>
              </a:lnSpc>
            </a:pPr>
            <a:r>
              <a:rPr lang="en-US" altLang="zh-CN" sz="28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2800" b="1" kern="100" spc="100" dirty="0" smtClean="0">
                <a:latin typeface="微软雅黑" panose="020B0503020204020204" pitchFamily="34" charset="-122"/>
                <a:ea typeface="微软雅黑" panose="020B0503020204020204" pitchFamily="34" charset="-122"/>
                <a:cs typeface="Calibri" panose="020F0502020204030204" pitchFamily="34" charset="0"/>
              </a:rPr>
              <a:t> </a:t>
            </a:r>
            <a:r>
              <a:rPr lang="zh-CN" altLang="en-US" sz="2800" b="1" kern="100" spc="100" dirty="0" smtClean="0">
                <a:latin typeface="微软雅黑" panose="020B0503020204020204" pitchFamily="34" charset="-122"/>
                <a:ea typeface="微软雅黑" panose="020B0503020204020204" pitchFamily="34" charset="-122"/>
                <a:cs typeface="Calibri" panose="020F0502020204030204" pitchFamily="34" charset="0"/>
              </a:rPr>
              <a:t>神降下疾病灾殃击打</a:t>
            </a:r>
            <a:r>
              <a:rPr lang="zh-CN" altLang="en-US" sz="2800" b="1" kern="100" spc="100" dirty="0">
                <a:latin typeface="微软雅黑" panose="020B0503020204020204" pitchFamily="34" charset="-122"/>
                <a:ea typeface="微软雅黑" panose="020B0503020204020204" pitchFamily="34" charset="-122"/>
                <a:cs typeface="Calibri" panose="020F0502020204030204" pitchFamily="34" charset="0"/>
              </a:rPr>
              <a:t>非利</a:t>
            </a:r>
            <a:r>
              <a:rPr lang="zh-CN" altLang="en-US" sz="2800" b="1" kern="100" spc="100" dirty="0" smtClean="0">
                <a:latin typeface="微软雅黑" panose="020B0503020204020204" pitchFamily="34" charset="-122"/>
                <a:ea typeface="微软雅黑" panose="020B0503020204020204" pitchFamily="34" charset="-122"/>
                <a:cs typeface="Calibri" panose="020F0502020204030204" pitchFamily="34" charset="0"/>
              </a:rPr>
              <a:t>士人</a:t>
            </a:r>
            <a:endParaRPr lang="zh-CN" altLang="en-US" sz="2800" b="1" kern="100" spc="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200000"/>
              </a:lnSpc>
            </a:pP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  非</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利士人不得不决定把约柜送回到以色列</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地</a:t>
            </a:r>
            <a:endPar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2752344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50000"/>
              </a:lnSpc>
              <a:buNone/>
            </a:pPr>
            <a:r>
              <a:rPr lang="zh-CN" altLang="en-US" sz="3400" b="1" u="sng" kern="100" spc="100" dirty="0" smtClean="0">
                <a:latin typeface="微软雅黑" panose="020B0503020204020204" pitchFamily="34" charset="-122"/>
                <a:ea typeface="微软雅黑" panose="020B0503020204020204" pitchFamily="34" charset="-122"/>
                <a:cs typeface="Calibri" panose="020F0502020204030204" pitchFamily="34" charset="0"/>
              </a:rPr>
              <a:t>以色列</a:t>
            </a:r>
            <a:r>
              <a:rPr lang="zh-CN" altLang="en-US" sz="3400" b="1" u="sng" kern="100" spc="100" dirty="0">
                <a:latin typeface="微软雅黑" panose="020B0503020204020204" pitchFamily="34" charset="-122"/>
                <a:ea typeface="微软雅黑" panose="020B0503020204020204" pitchFamily="34" charset="-122"/>
                <a:cs typeface="Calibri" panose="020F0502020204030204" pitchFamily="34" charset="0"/>
              </a:rPr>
              <a:t>人与神的约柜</a:t>
            </a:r>
          </a:p>
          <a:p>
            <a:pPr algn="just">
              <a:lnSpc>
                <a:spcPct val="15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以色列人对约柜的期望破灭</a:t>
            </a:r>
          </a:p>
          <a:p>
            <a:pPr algn="just">
              <a:lnSpc>
                <a:spcPct val="15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以色列人试图利用约柜（神）捍卫以色列人的荣耀</a:t>
            </a:r>
          </a:p>
          <a:p>
            <a:pPr algn="just">
              <a:lnSpc>
                <a:spcPct val="15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约柜（神）不捍卫以色列人的荣耀</a:t>
            </a:r>
          </a:p>
          <a:p>
            <a:pPr algn="just">
              <a:lnSpc>
                <a:spcPct val="15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约柜（神）</a:t>
            </a:r>
            <a:r>
              <a:rPr lang="zh-CN" altLang="en-US" sz="3400" b="1" kern="100" spc="100" dirty="0" smtClean="0">
                <a:latin typeface="微软雅黑" panose="020B0503020204020204" pitchFamily="34" charset="-122"/>
                <a:ea typeface="微软雅黑" panose="020B0503020204020204" pitchFamily="34" charset="-122"/>
                <a:cs typeface="Calibri" panose="020F0502020204030204" pitchFamily="34" charset="0"/>
              </a:rPr>
              <a:t>捍卫神自己</a:t>
            </a: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的荣耀（不需要人的帮助）</a:t>
            </a:r>
          </a:p>
        </p:txBody>
      </p:sp>
    </p:spTree>
    <p:extLst>
      <p:ext uri="{BB962C8B-B14F-4D97-AF65-F5344CB8AC3E}">
        <p14:creationId xmlns:p14="http://schemas.microsoft.com/office/powerpoint/2010/main" val="25195494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21009</TotalTime>
  <Words>666</Words>
  <Application>Microsoft Office PowerPoint</Application>
  <PresentationFormat>On-screen Show (4:3)</PresentationFormat>
  <Paragraphs>45</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微软雅黑</vt:lpstr>
      <vt:lpstr>新細明體</vt:lpstr>
      <vt:lpstr>宋体</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BCCC</cp:lastModifiedBy>
  <cp:revision>1906</cp:revision>
  <dcterms:created xsi:type="dcterms:W3CDTF">2014-02-25T17:54:08Z</dcterms:created>
  <dcterms:modified xsi:type="dcterms:W3CDTF">2024-03-23T03:20:21Z</dcterms:modified>
</cp:coreProperties>
</file>