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31"/>
  </p:notesMasterIdLst>
  <p:handoutMasterIdLst>
    <p:handoutMasterId r:id="rId32"/>
  </p:handoutMasterIdLst>
  <p:sldIdLst>
    <p:sldId id="3840" r:id="rId2"/>
    <p:sldId id="4029" r:id="rId3"/>
    <p:sldId id="4030" r:id="rId4"/>
    <p:sldId id="4031" r:id="rId5"/>
    <p:sldId id="4032" r:id="rId6"/>
    <p:sldId id="4033" r:id="rId7"/>
    <p:sldId id="4034" r:id="rId8"/>
    <p:sldId id="4035" r:id="rId9"/>
    <p:sldId id="4036" r:id="rId10"/>
    <p:sldId id="4037" r:id="rId11"/>
    <p:sldId id="4038" r:id="rId12"/>
    <p:sldId id="4039" r:id="rId13"/>
    <p:sldId id="4040" r:id="rId14"/>
    <p:sldId id="4041" r:id="rId15"/>
    <p:sldId id="4042" r:id="rId16"/>
    <p:sldId id="4043" r:id="rId17"/>
    <p:sldId id="4044" r:id="rId18"/>
    <p:sldId id="4045" r:id="rId19"/>
    <p:sldId id="4046" r:id="rId20"/>
    <p:sldId id="4047" r:id="rId21"/>
    <p:sldId id="4048" r:id="rId22"/>
    <p:sldId id="4049" r:id="rId23"/>
    <p:sldId id="4050" r:id="rId24"/>
    <p:sldId id="4051" r:id="rId25"/>
    <p:sldId id="4052" r:id="rId26"/>
    <p:sldId id="3581" r:id="rId27"/>
    <p:sldId id="3701" r:id="rId28"/>
    <p:sldId id="4053" r:id="rId29"/>
    <p:sldId id="1098" r:id="rId3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varScale="1">
        <p:scale>
          <a:sx n="72" d="100"/>
          <a:sy n="72" d="100"/>
        </p:scale>
        <p:origin x="1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2023/12/8</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2023/12/8</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2023/12/8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2023/12/8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2023/12/8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2023/12/8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2023/12/8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2023/12/8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2023/12/8</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2023/12/8</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2023/12/8</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2023/12/8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2023/12/8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2023/12/8</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于是以色列从但到别是巴，以及住基列地的众人都出来，如同一人，聚集在米斯巴耶和华面前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all the children of Israel came out, from Dan to Beersheba, as well as from the land of Gilead, and the congregation gathered together as one man before the Lord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Mizpah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以色列民的首领，就是各支派的军长，都站在　神百姓的会中；拿刀的步兵共有四十万</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leaders of all the people, all the tribes of Israel, presented themselves in the assembly of the people of God, four hundred thousand foot soldiers who drew the sword.</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以色列人早晨起来，对着基比亚安营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children of Israel rose in the morning and encamped against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以色列人出来，要与便雅悯人打仗，就在基比亚前摆阵。</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men of Israel went out to battle against Benjamin, and the men of Israel put themselves in battle array to fight against them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便雅悯人就从基比亚出来，当日杀死以色列人二万二千。</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 children of Benjamin came out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on that day cut down to the ground twenty-two thousand men of the Israelites.</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以色列人彼此奋勇，仍在头一日摆阵的地方又摆阵。</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people, that is, the men of Israel, encouraged themselves and again formed the battle line at the place where they had put themselves in array on the first 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未摆阵之先，以色列人上去，在耶和华面前哭号，直到晚上，求问耶和华说：“我们再去与我们弟兄便雅悯人打仗，可以不可以？”耶和华说：“可以上去攻击他们。”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the children of Israel went up and wept before the Lord until evening, and asked counsel of the Lord, saying, “Shall I again draw near for battle against the children of my brother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Benjamin?”And</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the Lord said, “Go up against him.”</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第二日，以色列人就上前攻击便雅悯人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children of Israel approached the children of Benjamin on the second 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便雅悯人也在这日从基比亚出来，与以色列人接战，又杀死他们一万八千，都是拿刀的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Benjamin went out against them 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on the second day, and cut down to the ground eighteen thousand more of the children of Israel; all these drew the sword.</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以色列众人就上到伯特利，坐在耶和华面前哭号，当日禁食直到晚上；又在耶和华面前献燔祭和平安祭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all the children of Israel, that is, all the people, went up and came to the house of God and wept. They sat there before the Lord and fasted that day until evening; and they offered burnt offerings and peace offerings before the Lord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　神的约柜在那里。亚伦的孙子、以利亚撒的儿子非尼哈侍立在约柜前。以色列人问耶和华说：“我们当再出去与我们弟兄便雅悯人打仗呢？还是罢兵呢？”耶和华说：“你们当上去，因为明日我必将他们交在你们手中。”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So the children of Israel inquired of the Lord (the ark of the covenant of God was there in those days, and Phinehas the son of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Eleazar</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the son of Aaron, stood before it in those days), saying, “Shall I yet again go out to battle against the children of my brother Benjamin, or shall I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cease?”And</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the Lord said, “Go up, for tomorrow I will deliver them into your hand.”</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以色列人在基比亚的四围设下伏兵</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Israel set men in ambush all around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第三日，以色列人又上去攻击便雅悯人，在基比亚前摆阵，与前两次一样。</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children of Israel went up against the children of Benjamin on the third day, and put themselves in battle array against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as at the other times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便雅悯人也出来迎敌，就被引诱离城。在田间两条路上，一通伯特利，一通基比亚，像前两次，动手杀死以色列人约有三十个</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children of Benjamin went out against the people, and were drawn away from the city. They began to strike down and kill some of the people, as at the other times, in the highways (one of which goes up to Bethel and the other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in the field, about thirty men of Israel.</a:t>
            </a: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便雅悯人说：“他们仍旧败在我们面前。”但以色列人说：“我们不如逃跑引诱他们离开城到路上来。”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children of Benjamin said, “They are defeated before us, as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first.”But</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children of Israel said, “Let us flee and draw them away from the city to the highways.”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以色列众人都起来，在巴力他玛摆阵，以色列的伏兵从马利迦巴埋伏的地方冲上前去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all the men of Israel rose from their place and put themselves in battle array at Baal Tamar. Then Israel’s men in ambush burst forth from their position in the plain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Geba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有以色列人中的一万精兵，来到基比亚前接战，势派甚是凶猛，便雅悯人却不知道灾祸临近了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ten thousand select men from all Israel came against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 battle was fierce. But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Benjamites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did not know that disaster was upon them.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耶和华使以色列人杀败便雅悯人。那日以色列人杀死便雅悯人二万五千一百，都是拿刀的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Lord defeated Benjamin before Israel. And the children of Israel destroyed that day twenty-five thousand one hundred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Benjamites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all these drew the sword.</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于是便雅悯人知道自己败了。先是以色列人，因为靠着在基比亚前所设的伏兵，就在便雅悯人面前诈败。</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the children of Benjamin saw that they were defeated. The men of Israel had given ground to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Benjamites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because they relied on the men in ambush whom they had set against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伏兵急忙闯进基比亚，用刀杀死全城的人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men in ambush quickly rushed upon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men in ambush spread out and struck the whole city with the edge of the sword.</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以色列人上到米斯巴，便雅悯人都听见了。以色列人说：“请你将这件恶事的情由对我们说明。</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the children of Benjamin heard that the children of Israel had gone up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Mizpah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 children of Israel said, “Tell us, how did this wicked deed happen?”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那利未人，就是被害之妇人的丈夫回答说：“我和我的妾到了便雅悯的基比亚住宿</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 Levite, the husband of the woman who was murdered, answered and said, “My concubine and I went into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which belongs to Benjamin, to spend the night.</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以色列人预先同伏兵约定在城内放火，以烟气上腾为号。</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appointed signal between the men of Israel and the men in ambush was that they would make a great cloud of smoke rise up from the city,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以色列人临退阵的时候，便雅悯人动手杀死以色列人，约有三十个，就说：“他们仍像前次被我们杀败了。”</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whereupon the men of Israel would turn in battle. Now Benjamin had begun to strike and kill about thirty of the men of Israel. For they said, “Surely they are defeated before us, as in the first battle.”</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当烟气如柱从城中上腾的时候，便雅悯人回头观看，见全城的烟气冲天</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cloud began to rise from the city in a column of smoke,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Benjamites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looked behind them, and there was the whole city going up in smoke to heaven.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以色列人又转身回来，便雅悯人就甚惊惶，因为看见灾祸临到自己了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men of Israel turned back, the men of Benjamin panicked, for they saw that disaster had come upon them.</a:t>
            </a:r>
          </a:p>
          <a:p>
            <a:pPr marL="0" indent="0" algn="just">
              <a:lnSpc>
                <a:spcPct val="100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他们在以色列人面前转身往旷野逃跑；以色列人在后面追杀。那从各城里出来的，也都夹攻杀灭他们</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Therefore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they turned their backs before the men of Israel in the direction of the wilderness; but the battle overtook them, and whoever came out of the cities they destroyed in their midst.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以色列人围绕便雅悯人，追赶他们，在他们歇脚之处，对着日出之地的基比亚践踏他们</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They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surrounded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Benjamites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chased them, and easily trampled them down as far as the front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toward the east.</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便雅悯人死了的有一万八千，都是勇士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eighteen thousand men of Benjamin fell; all these were men of valor.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其余的人转身向旷野逃跑，往临门盘去。以色列人在道路上杀了他们五千人，如拾取遗穗一样，追到基顿又杀了他们二千人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they turned and fled toward the wilderness to the rock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they cut down five thousand of them on the highways. Then they pursued them relentlessly up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Gidom</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killed two thousand of them.</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那日便雅悯死了的，共有二万五千人，都是拿刀的勇士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all who fell of Benjamin that day were twenty-five thousand men who drew the sword; all these were men of valor.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只剩下六百人，转身向旷野逃跑，到了临门盘，就在那里住了四个月</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six hundred men turned and fled toward the wilderness to the rock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they stayed at the rock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for four months.</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以色列人又转到便雅悯地，将各城的人和牲畜，并一切所遇见的，都用刀杀尽，又放火烧了一切城邑</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men of Israel turned back against the children of Benjamin, and struck them down with the edge of the sword—from every city, men and beasts, all who were found. They also set fire to all the cities they came to.</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利</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未人不完全真实地向以色列人支派大会控诉基比亚人的恶行（第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以色列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众支派（除了便雅悯支派）一致同意要为利未人报复基比亚人（第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8-11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便</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雅悯人袒护基比亚罪犯，出战以色列众支派（第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12-17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以色列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人在前两次战争中失败（第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18-25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以色列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人在神面前痛哭，神应许他们得胜（第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26-28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以色列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人设计谋打败便雅悯人，将他们尽数剪除，只剩六百人（第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29-48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“如同一人”</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的以色列人</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全部听信利未人片面的申述</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全部没有事先求问神是否应该发动针对兄弟便雅悯支派的战争</a:t>
            </a:r>
          </a:p>
          <a:p>
            <a:pPr algn="just">
              <a:lnSpc>
                <a:spcPct val="150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全部志愿加入针对同胞便雅悯人的战争</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全部忘记（或不提）神对于以色列人之间处理争端的教导（</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申</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21</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全部无情地几乎剿灭便雅悯支派（没有人阻止对兄弟支派的杀戮）</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以色列</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人战争中对神的几次求问</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发动战争前从未求问神是否应该发起战争</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遭遇失利后，再求问神</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神两次任凭以色列人出战（结果以色列人被便雅悯击败）</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以色列人第三次求问神，神应许以色列人得胜</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5999087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spcAft>
                <a:spcPts val="0"/>
              </a:spcAft>
              <a:buNone/>
            </a:pPr>
            <a:r>
              <a:rPr lang="zh-CN" altLang="en-US" sz="38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8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800" b="1" kern="100" spc="100" dirty="0">
                <a:latin typeface="微软雅黑" panose="020B0503020204020204" pitchFamily="34" charset="-122"/>
                <a:ea typeface="微软雅黑" panose="020B0503020204020204" pitchFamily="34" charset="-122"/>
                <a:cs typeface="Calibri" panose="020F0502020204030204" pitchFamily="34" charset="0"/>
              </a:rPr>
              <a:t>列举圣经记载人们同心合意进行某事的事件，对比各个事件的异同</a:t>
            </a:r>
            <a:r>
              <a:rPr lang="zh-CN" altLang="en-US" sz="38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8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800" b="1" kern="100" spc="100" dirty="0">
                <a:latin typeface="微软雅黑" panose="020B0503020204020204" pitchFamily="34" charset="-122"/>
                <a:ea typeface="微软雅黑" panose="020B0503020204020204" pitchFamily="34" charset="-122"/>
                <a:cs typeface="Calibri" panose="020F0502020204030204" pitchFamily="34" charset="0"/>
              </a:rPr>
              <a:t>列举圣经记载人根据自己的意志发起行动，但是却当作神的旨意的事件，给今天的我们怎样的提醒</a:t>
            </a:r>
            <a:r>
              <a:rPr lang="zh-CN" altLang="en-US" sz="38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8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8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800" b="1" kern="100" spc="100" dirty="0">
                <a:latin typeface="微软雅黑" panose="020B0503020204020204" pitchFamily="34" charset="-122"/>
                <a:ea typeface="微软雅黑" panose="020B0503020204020204" pitchFamily="34" charset="-122"/>
                <a:cs typeface="Calibri" panose="020F0502020204030204" pitchFamily="34" charset="0"/>
              </a:rPr>
              <a:t>反思自己有没有过将自己的意思当成神的旨意的经历，自己从中学习到怎样的功课？</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基比亚人夜间起来，围了我住的房子，想要杀我，又将我的妾强奸致死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men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rose against me, and surrounded the house at night because of me. They intended to kill me, but instead they ravished my concubine so that she died.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我就把我妾的尸身切成块子，使人拿着传送以色列得为业的全地，因为基比亚人在以色列中行了凶淫丑恶的事。</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I took hold of my concubine, cut her in pieces, and sent her throughout all the territory of the inheritance of Israel, because they committed lewdness and outrage in Israel.</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你们以色列人都当筹划商议。”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Look</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All of you are children of Israel; give your advice and counsel here and now!”</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众民都起来如同一人，说：“我们连一人都不回自己帐棚、自己房屋去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all the people arose as one man, saying, “None of us will go to his tent, nor will any turn back to his house;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我们向基比亚人必这样行，照所掣的签去攻击他们</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now this is the thing which we will do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We will go up against it by lot.</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我们要在以色列各支派中，一百人挑取十人、一千人挑取百人、一万人挑取千人为民运粮。等大众到了便雅悯的基比亚，就照基比亚人在以色列中所行的丑事征伐他们。”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We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will take ten men out of every hundred throughout all the tribes of Israel, a hundred out of every thousand, and a thousand out of every ten thousand, to make provisions for the people, that when they come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in Benjamin, they may repay all the vileness that they have done in Israel</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于是以色列众人彼此连合如同一人，聚集攻击那城</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all the men of Israel were gathered against the city, united together as one man.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以色列众支派打发人去，问便雅悯支派的各家说：“你们中间怎么作了这样的恶事呢</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tribes of Israel sent men through all the tribe of Benjamin, saying, “What is this wickedness that has occurred among you?</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现在你们要将基比亚的那些匪徒交出来，我们好治死他们，从以色列中除掉这恶。”便雅悯人却不肯听从他们弟兄以色列人的话</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therefore, deliver up the men, the perverted men  who are in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that we may put them to death and remove the evil from Israel!” But the children of Benjamin would not listen to the voice of their brethren, the children of Israel.</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便雅悯人从他们的各城里出来，聚集到了基比亚，要与以色列人打仗。</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Instead, the children of Benjamin gathered together from their cities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to go to battle against the children of Israel.</a:t>
            </a:r>
          </a:p>
          <a:p>
            <a:pPr marL="0" indent="0" algn="just">
              <a:lnSpc>
                <a:spcPct val="100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那时便雅悯人，从各城里点出拿刀的，共有二万六千。另外还有基比亚人点出七百精兵</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from their cities at that time the children of Benjamin numbered twenty-six thousand men who drew the sword, besides the inhabitants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who numbered seven hundred select men.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在众军之中有拣选的七百精兵，都是左手便利的，能用机弦甩石打人，毫发不差</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Among all this people were seven hundred select men who were left-handed; every one could sling a stone at a hair’s breadth and not miss.</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20:1-48】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便雅悯人之外，点出以色列人拿刀的，共有四十万，都是战士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besides Benjamin, the men of Israel numbered four hundred thousand men who drew the sword; all of these were men of war.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以色列人就起来，到伯特利去求问　神说：“我们中间谁当首先上去与便雅悯人争战呢？”耶和华说：“犹大当先上去。”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 children of Israel arose and went up to the house of God to inquire of God. They said, “Which of us shall go up first to battle against the children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Benjamin?”The</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Lord said, “Judah first!”</a:t>
            </a:r>
          </a:p>
        </p:txBody>
      </p:sp>
    </p:spTree>
    <p:extLst>
      <p:ext uri="{BB962C8B-B14F-4D97-AF65-F5344CB8AC3E}">
        <p14:creationId xmlns:p14="http://schemas.microsoft.com/office/powerpoint/2010/main" val="868298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20669</TotalTime>
  <Words>3472</Words>
  <Application>Microsoft Office PowerPoint</Application>
  <PresentationFormat>On-screen Show (4:3)</PresentationFormat>
  <Paragraphs>131</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1841</cp:revision>
  <dcterms:created xsi:type="dcterms:W3CDTF">2014-02-25T17:54:08Z</dcterms:created>
  <dcterms:modified xsi:type="dcterms:W3CDTF">2023-12-09T04:18:41Z</dcterms:modified>
</cp:coreProperties>
</file>