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9"/>
  </p:notesMasterIdLst>
  <p:handoutMasterIdLst>
    <p:handoutMasterId r:id="rId20"/>
  </p:handoutMasterIdLst>
  <p:sldIdLst>
    <p:sldId id="3840" r:id="rId2"/>
    <p:sldId id="3949" r:id="rId3"/>
    <p:sldId id="3950" r:id="rId4"/>
    <p:sldId id="3951" r:id="rId5"/>
    <p:sldId id="3952" r:id="rId6"/>
    <p:sldId id="3953" r:id="rId7"/>
    <p:sldId id="3954" r:id="rId8"/>
    <p:sldId id="3955" r:id="rId9"/>
    <p:sldId id="3956" r:id="rId10"/>
    <p:sldId id="3957" r:id="rId11"/>
    <p:sldId id="3958" r:id="rId12"/>
    <p:sldId id="3959" r:id="rId13"/>
    <p:sldId id="3960" r:id="rId14"/>
    <p:sldId id="3581" r:id="rId15"/>
    <p:sldId id="3701" r:id="rId16"/>
    <p:sldId id="3829" r:id="rId17"/>
    <p:sldId id="1098" r:id="rId18"/>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varScale="1">
        <p:scale>
          <a:sx n="72" d="100"/>
          <a:sy n="72" d="100"/>
        </p:scale>
        <p:origin x="11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2023/10/13</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2023/10/13</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2023/10/13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2023/10/13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2023/10/13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2023/10/13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2023/10/13</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2023/10/13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2023/10/13</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2023/10/13</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2023/10/13</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2023/10/13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2023/10/13</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2023/10/13</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14:1-20】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参孙下到亭拿，在那里看见一个女子，是非利士人的女儿</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Samson went down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Timnah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and saw a woman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Timnah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of the daughters of the Philistines.</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参孙上来禀告他父母说：“我在亭拿看见一个女子，是非利士人的女儿，愿你们给我娶来为妻。”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went up and told his father and mother, saying, “I have seen a woman in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Timnah</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of the daughters of the Philistines; now therefore, get her for me as a wife.”</a:t>
            </a:r>
          </a:p>
        </p:txBody>
      </p:sp>
    </p:spTree>
    <p:extLst>
      <p:ext uri="{BB962C8B-B14F-4D97-AF65-F5344CB8AC3E}">
        <p14:creationId xmlns:p14="http://schemas.microsoft.com/office/powerpoint/2010/main" val="183159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14:1-20】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参孙的妻在丈夫面前啼哭说：“你是恨我，不是爱我，你给我本国的人出谜语，却没有将意思告诉我。”参孙回答说：“连我父母我都没有告诉，岂可告诉你呢？”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Samson’s wife wept on him, and said, “You only hate me! You do not love me! You have posed a riddle to the sons of my people, but you have not explained it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me.”And</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he said to her, “Look, I have not explained it to my father or my mother; so should I explain it to you</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45769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14:1-20】</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七日筵宴之内，她在丈夫面前啼哭，到第七天逼着他，他才将谜语的意思告诉他妻，他妻就告诉本国的人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Now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she had wept on him the seven days while their feast lasted. And it happened on the seventh day that he told her, because she pressed him so much. Then she explained the riddle to the sons of her people.</a:t>
            </a:r>
          </a:p>
        </p:txBody>
      </p:sp>
    </p:spTree>
    <p:extLst>
      <p:ext uri="{BB962C8B-B14F-4D97-AF65-F5344CB8AC3E}">
        <p14:creationId xmlns:p14="http://schemas.microsoft.com/office/powerpoint/2010/main" val="3945769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14:1-20】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到第七天，日头未落以前，那城里的人对参孙说：“有什么比蜜还甜呢？有什么比狮子还强呢？”参孙对他们说：“你们若非用我的母牛犊耕地，就猜不出我谜语的意思来。”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the men of the city said to him on the seventh day before the sun went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down:“What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is sweeter than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honey?And</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what is stronger than a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lion?”And</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he said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them:“If</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you had not plowed with my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heifer,You</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would not have solved my riddle</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457698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14:1-20】</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耶和华的灵大大感动参孙，他就下到亚实基伦击杀了三十个人，夺了他们的衣裳，将衣裳给了猜出谜语的人。参孙发怒，就上父家去了</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 Spirit of the Lord came upon him mightily, and he went down to Ashkelon and killed thirty of their men, took their apparel, and gave the changes of clothing to those who had explained the riddle. So his anger was aroused, and he went back up to his father’s house.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参孙的妻便归了参孙的陪伴，就是作过他朋友的</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Samson’s wife was given to his companion, who had been his best man.</a:t>
            </a:r>
          </a:p>
        </p:txBody>
      </p:sp>
    </p:spTree>
    <p:extLst>
      <p:ext uri="{BB962C8B-B14F-4D97-AF65-F5344CB8AC3E}">
        <p14:creationId xmlns:p14="http://schemas.microsoft.com/office/powerpoint/2010/main" val="1222613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简述</a:t>
            </a: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参</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孙爱上非利士人的女儿，还要娶她为妻（第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1-5</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7-8 </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20000"/>
              </a:lnSpc>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参</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孙打死狮子，又吃死狮里找到了蜜，还给自己的父母吃（第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5-6</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8-9 </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20000"/>
              </a:lnSpc>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参</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孙要非利士同伴猜谜语（第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10-14 </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节），但被妻子哄骗，泄漏谜底（第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15-18 </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algn="just">
              <a:lnSpc>
                <a:spcPct val="120000"/>
              </a:lnSpc>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参</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孙大怒杀了三十个非利士人（第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19 </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节），并解除了刚定下的婚约（第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20 </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 </a:t>
            </a:r>
          </a:p>
          <a:p>
            <a:pPr marL="0" indent="0" algn="just">
              <a:lnSpc>
                <a:spcPct val="112000"/>
              </a:lnSpc>
              <a:buNone/>
            </a:pPr>
            <a:endParaRPr lang="zh-CN" altLang="en-US" sz="34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086515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50000"/>
              </a:lnSpc>
              <a:buNone/>
            </a:pPr>
            <a:r>
              <a:rPr lang="zh-CN" altLang="en-US" sz="3600" b="1" u="sng" kern="100" spc="100" dirty="0" smtClean="0">
                <a:latin typeface="微软雅黑" panose="020B0503020204020204" pitchFamily="34" charset="-122"/>
                <a:ea typeface="微软雅黑" panose="020B0503020204020204" pitchFamily="34" charset="-122"/>
                <a:cs typeface="Calibri" panose="020F0502020204030204" pitchFamily="34" charset="0"/>
              </a:rPr>
              <a:t>参</a:t>
            </a:r>
            <a:r>
              <a:rPr lang="zh-CN" altLang="en-US" sz="3600" b="1" u="sng" kern="100" spc="100" dirty="0">
                <a:latin typeface="微软雅黑" panose="020B0503020204020204" pitchFamily="34" charset="-122"/>
                <a:ea typeface="微软雅黑" panose="020B0503020204020204" pitchFamily="34" charset="-122"/>
                <a:cs typeface="Calibri" panose="020F0502020204030204" pitchFamily="34" charset="0"/>
              </a:rPr>
              <a:t>孙娶非利士女子为妻</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任性的参孙顺从情欲</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参孙父母的妥协和无奈</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参孙接触不洁之物</a:t>
            </a:r>
          </a:p>
          <a:p>
            <a:pPr algn="just">
              <a:lnSpc>
                <a:spcPct val="150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神对参孙的任凭</a:t>
            </a:r>
          </a:p>
          <a:p>
            <a:pPr marL="0" indent="0" algn="just">
              <a:lnSpc>
                <a:spcPct val="112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1682329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200" b="1" u="sng" kern="100" spc="100" dirty="0" smtClean="0">
                <a:latin typeface="微软雅黑" panose="020B0503020204020204" pitchFamily="34" charset="-122"/>
                <a:ea typeface="微软雅黑" panose="020B0503020204020204" pitchFamily="34" charset="-122"/>
                <a:cs typeface="Calibri" panose="020F0502020204030204" pitchFamily="34" charset="0"/>
              </a:rPr>
              <a:t>参</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孙杀死非利士人</a:t>
            </a:r>
          </a:p>
          <a:p>
            <a:pPr algn="just">
              <a:lnSpc>
                <a:spcPct val="12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为了自己的骄傲</a:t>
            </a:r>
          </a:p>
          <a:p>
            <a:pPr algn="just">
              <a:lnSpc>
                <a:spcPct val="12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出于血气的报复</a:t>
            </a:r>
          </a:p>
          <a:p>
            <a:pPr algn="just">
              <a:lnSpc>
                <a:spcPct val="12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基督徒不可“作恶以成善”</a:t>
            </a:r>
          </a:p>
          <a:p>
            <a:pPr algn="just">
              <a:lnSpc>
                <a:spcPct val="120000"/>
              </a:lnSpc>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驳斥错误说法：参孙预表主耶稣</a:t>
            </a:r>
          </a:p>
          <a:p>
            <a:pPr marL="0" indent="0" algn="just">
              <a:lnSpc>
                <a:spcPct val="112000"/>
              </a:lnSpc>
              <a:buNone/>
            </a:pP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3429179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spcAft>
                <a:spcPts val="0"/>
              </a:spcAft>
              <a:buNone/>
            </a:pPr>
            <a:r>
              <a:rPr lang="zh-CN" altLang="en-US" sz="3000" b="1" u="sng" kern="100" spc="100" dirty="0" smtClean="0">
                <a:latin typeface="微软雅黑" panose="020B0503020204020204" pitchFamily="34" charset="-122"/>
                <a:ea typeface="微软雅黑" panose="020B0503020204020204" pitchFamily="34" charset="-122"/>
                <a:cs typeface="Calibri" panose="020F0502020204030204" pitchFamily="34" charset="0"/>
              </a:rPr>
              <a:t>分享讨论：</a:t>
            </a:r>
            <a:endParaRPr lang="en-US" altLang="zh-CN" sz="30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列举</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圣经中，神“利用（任凭，不拦阻）”人的罪行（性），最终达成神命定的结果的事例</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endPar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2000"/>
              </a:lnSpc>
              <a:spcAft>
                <a:spcPts val="0"/>
              </a:spcAft>
              <a:buAutoNum type="arabicParenR"/>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讨论</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参孙的“强大”与“软弱”的两面，以及它们的相互</a:t>
            </a: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关系（彼此怎样相互影响），给</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我们怎样的警示？</a:t>
            </a: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14:1-20】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他父母说：“在你弟兄的女儿中，或在本国的民中，岂没有一个女子，何至你去在未受割礼的非利士人中娶妻呢？”参孙对他父亲说：“愿你给我娶那女子，因我喜悦她。”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his father and mother said to him, “Is there no woman among the daughters of your brethren, or among all my people, that you must go and get a wife from the uncircumcised Philistines</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 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Samson said to his father, “Get her for me, for she pleases me well</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45769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14:1-20】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他的父母却不知道这事是出于耶和华，因为他找机会攻击非利士人。那时非利士人辖制以色列人</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his father and mother did not know that it was of the Lord—that He was seeking an occasion to move against the Philistines. For at that time the Philistines had dominion over Israel.</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参孙跟他父母下亭拿去。到了亭拿的葡萄园，见有一只少壮狮子向他吼叫</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 Samson went down to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Timnah</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with his father and mother, and came to the vineyards of </a:t>
            </a:r>
            <a:r>
              <a:rPr lang="en-US" altLang="zh-CN" b="1" kern="100" dirty="0" err="1">
                <a:latin typeface="微软雅黑" panose="020B0503020204020204" pitchFamily="34" charset="-122"/>
                <a:ea typeface="微软雅黑" panose="020B0503020204020204" pitchFamily="34" charset="-122"/>
                <a:cs typeface="Calibri" panose="020F0502020204030204" pitchFamily="34" charset="0"/>
              </a:rPr>
              <a:t>Timnah.Now</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 to his surprise, a young lion came roaring against him.</a:t>
            </a:r>
          </a:p>
        </p:txBody>
      </p:sp>
    </p:spTree>
    <p:extLst>
      <p:ext uri="{BB962C8B-B14F-4D97-AF65-F5344CB8AC3E}">
        <p14:creationId xmlns:p14="http://schemas.microsoft.com/office/powerpoint/2010/main" val="3945769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14:1-20】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耶和华的灵大大感动参孙，他虽然手无器械，却将狮子撕裂，如同撕裂山羊羔一样。他行这事并没有告诉父母。</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And the Spirit of the Lord came mightily upon him, and he tore the lion apart as one would have torn apart a young goat, though he had nothing in his hand. But he did not tell his father or his mother what he had done.</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参孙下去与女子说话，就喜悦她</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went down and talked with the woman; and she pleased Samson well.</a:t>
            </a:r>
          </a:p>
        </p:txBody>
      </p:sp>
    </p:spTree>
    <p:extLst>
      <p:ext uri="{BB962C8B-B14F-4D97-AF65-F5344CB8AC3E}">
        <p14:creationId xmlns:p14="http://schemas.microsoft.com/office/powerpoint/2010/main" val="3945769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14:1-20】</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过了些日子，再下去要娶那女子，转向道旁要看死狮，见有一群蜂子和蜜在死狮之内</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After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some time, when he returned to get her, he turned aside to see the carcass of the lion. And behold, a swarm of bees and honey were in the carcass of the lion.</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就用手取蜜，且吃且走，到了父母那里，给他父母，他们也吃了，只是没有告诉这蜜是从死狮之内取来的</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He took some of it in his hands and went along, eating. When he came to his father and mother, he gave some to them, and they also ate. But he did not tell them that he had taken the honey out of the carcass of the lion.</a:t>
            </a:r>
          </a:p>
        </p:txBody>
      </p:sp>
    </p:spTree>
    <p:extLst>
      <p:ext uri="{BB962C8B-B14F-4D97-AF65-F5344CB8AC3E}">
        <p14:creationId xmlns:p14="http://schemas.microsoft.com/office/powerpoint/2010/main" val="3945769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14:1-20】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他父亲下去见女子。参孙在那里设摆筵宴，因为向来少年人都有这个规矩</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his father went down to the woman. And Samson gave a feast there, for young men used to do so.</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众人看见参孙，就请了三十个人陪伴他</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happened, when they saw him, that they brought thirty companions to be with him</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457698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14:1-20】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参孙对他们说：“我给你们出一个谜语，你们在七日筵宴之内，若能猜出意思告诉我，我就给你们三十件里衣，三十套衣裳；</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Then Samson said to them, “Let me pose a riddle to you. If you can correctly solve and explain it to me within the seven days of the feast, then I will give you thirty linen garments and thirty changes of clothing.</a:t>
            </a:r>
          </a:p>
          <a:p>
            <a:pPr marL="0" indent="0" algn="just">
              <a:lnSpc>
                <a:spcPct val="100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你们若不能猜出意思告诉我，你们就给我三十件里衣，三十套衣裳。”他们说：“请将谜语说给我们听。”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But if you cannot explain it to me, then you shall give me thirty linen garments and thirty changes of clothing</a:t>
            </a:r>
            <a:r>
              <a:rPr lang="en-US" altLang="zh-CN" b="1" kern="100" dirty="0" smtClean="0">
                <a:latin typeface="微软雅黑" panose="020B0503020204020204" pitchFamily="34" charset="-122"/>
                <a:ea typeface="微软雅黑" panose="020B0503020204020204" pitchFamily="34" charset="-122"/>
                <a:cs typeface="Calibri" panose="020F0502020204030204" pitchFamily="34" charset="0"/>
              </a:rPr>
              <a:t>.” And </a:t>
            </a:r>
            <a:r>
              <a:rPr lang="en-US" altLang="zh-CN" b="1" kern="100" dirty="0">
                <a:latin typeface="微软雅黑" panose="020B0503020204020204" pitchFamily="34" charset="-122"/>
                <a:ea typeface="微软雅黑" panose="020B0503020204020204" pitchFamily="34" charset="-122"/>
                <a:cs typeface="Calibri" panose="020F0502020204030204" pitchFamily="34" charset="0"/>
              </a:rPr>
              <a:t>they said to him, “Pose your riddle, that we may hear it.”</a:t>
            </a:r>
          </a:p>
        </p:txBody>
      </p:sp>
    </p:spTree>
    <p:extLst>
      <p:ext uri="{BB962C8B-B14F-4D97-AF65-F5344CB8AC3E}">
        <p14:creationId xmlns:p14="http://schemas.microsoft.com/office/powerpoint/2010/main" val="3945769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14:1-20】</a:t>
            </a:r>
          </a:p>
          <a:p>
            <a:pPr marL="0" indent="0" algn="just">
              <a:lnSpc>
                <a:spcPct val="112000"/>
              </a:lnSpc>
              <a:buNone/>
            </a:pPr>
            <a:r>
              <a:rPr lang="en-US" altLang="zh-CN"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参孙对他们说：“吃的从吃者出来，甜的从强者出来。”他们三日不能猜出谜语的意思</a:t>
            </a:r>
            <a:r>
              <a:rPr lang="zh-CN" altLang="en-US"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So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he said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them:“Out</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of the eater came something to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eat,And</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out of the strong came something </a:t>
            </a:r>
            <a:r>
              <a:rPr lang="en-US" altLang="zh-CN" sz="3000" b="1" kern="100" dirty="0" err="1">
                <a:latin typeface="微软雅黑" panose="020B0503020204020204" pitchFamily="34" charset="-122"/>
                <a:ea typeface="微软雅黑" panose="020B0503020204020204" pitchFamily="34" charset="-122"/>
                <a:cs typeface="Calibri" panose="020F0502020204030204" pitchFamily="34" charset="0"/>
              </a:rPr>
              <a:t>sweet.”Now</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 for three days they could not explain the riddle</a:t>
            </a: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9457698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士师记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Judges 14:1-20】</a:t>
            </a:r>
          </a:p>
          <a:p>
            <a:pPr marL="0" indent="0" algn="just">
              <a:lnSpc>
                <a:spcPct val="112000"/>
              </a:lnSpc>
              <a:buNone/>
            </a:pPr>
            <a:r>
              <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到第七天，他们对参孙的妻说：“你诓哄你丈夫，探出谜语的意思告诉我们，免得我们用火烧你和你父家。你们请了我们来，是要夺我们所有的吗？” </a:t>
            </a:r>
            <a:endParaRPr lang="en-US" altLang="zh-CN" sz="3000" b="1" kern="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dirty="0" smtClean="0">
                <a:latin typeface="微软雅黑" panose="020B0503020204020204" pitchFamily="34" charset="-122"/>
                <a:ea typeface="微软雅黑" panose="020B0503020204020204" pitchFamily="34" charset="-122"/>
                <a:cs typeface="Calibri" panose="020F0502020204030204" pitchFamily="34" charset="0"/>
              </a:rPr>
              <a:t>But </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it came to pass on the seventh day that they said to Samson’s wife, “Entice your husband, that he may explain the riddle to us, or else we will burn you and your father’s house with fire. Have you invited us in order to take what is ours? Is that not so?”</a:t>
            </a:r>
          </a:p>
        </p:txBody>
      </p:sp>
    </p:spTree>
    <p:extLst>
      <p:ext uri="{BB962C8B-B14F-4D97-AF65-F5344CB8AC3E}">
        <p14:creationId xmlns:p14="http://schemas.microsoft.com/office/powerpoint/2010/main" val="3945769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20177</TotalTime>
  <Words>2048</Words>
  <Application>Microsoft Office PowerPoint</Application>
  <PresentationFormat>On-screen Show (4:3)</PresentationFormat>
  <Paragraphs>69</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微软雅黑</vt:lpstr>
      <vt:lpstr>新細明體</vt:lpstr>
      <vt:lpstr>宋体</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cp:lastModifiedBy>
  <cp:revision>1805</cp:revision>
  <dcterms:created xsi:type="dcterms:W3CDTF">2014-02-25T17:54:08Z</dcterms:created>
  <dcterms:modified xsi:type="dcterms:W3CDTF">2023-10-14T03:17:37Z</dcterms:modified>
</cp:coreProperties>
</file>