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0"/>
  </p:notesMasterIdLst>
  <p:handoutMasterIdLst>
    <p:handoutMasterId r:id="rId21"/>
  </p:handoutMasterIdLst>
  <p:sldIdLst>
    <p:sldId id="3840" r:id="rId2"/>
    <p:sldId id="3936" r:id="rId3"/>
    <p:sldId id="3937" r:id="rId4"/>
    <p:sldId id="3938" r:id="rId5"/>
    <p:sldId id="3939" r:id="rId6"/>
    <p:sldId id="3940" r:id="rId7"/>
    <p:sldId id="3941" r:id="rId8"/>
    <p:sldId id="3942" r:id="rId9"/>
    <p:sldId id="3943" r:id="rId10"/>
    <p:sldId id="3944" r:id="rId11"/>
    <p:sldId id="3945" r:id="rId12"/>
    <p:sldId id="3946" r:id="rId13"/>
    <p:sldId id="3947" r:id="rId14"/>
    <p:sldId id="3948" r:id="rId15"/>
    <p:sldId id="3581" r:id="rId16"/>
    <p:sldId id="3701" r:id="rId17"/>
    <p:sldId id="3829" r:id="rId18"/>
    <p:sldId id="1098" r:id="rId1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p:scale>
          <a:sx n="70" d="100"/>
          <a:sy n="70" d="100"/>
        </p:scale>
        <p:origin x="-192" y="-10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2023/10/6</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2023/10/6</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2023/10/6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2023/10/6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2023/10/6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2023/10/6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2023/10/6</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2023/10/6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2023/10/6</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2023/10/6</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2023/10/6</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2023/10/6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2023/10/6</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2023/10/6</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以色列人又行耶和华眼中看为恶的事，耶和华将他们交在非利士人手中四十年</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Again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children of Israel did evil in the sight of the Lord, and the Lord delivered them into the hand of the Philistines for forty years.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那时有一个琐拉人，是属但族的，名叫玛挪亚。他的妻不怀孕，不生育</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there was a certain man from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Zorah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of the family of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Danites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whose name was Manoah; and his wife was barren and had no children.</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耶和华的使者对玛挪亚说：“你虽然款留我，我却不吃你的食物，你若预备燔祭，就当献与耶和华。”原来玛挪亚</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不知道祂是</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耶和华的使者。</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 Angel of the Lord said to Manoah, “Though you detain Me, I will not eat your food. But if you offer a burnt offering, you must offer it to the Lord.” (For Manoah did not know He was the Angel of the Lord.)</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玛挪亚对耶和华的使者说：“请将你的名告诉我，到你话应验的时候，我们好尊敬你。”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Manoah said to the Angel of the Lord, “What is Your name, that when Your words come to pass we may honor You?”</a:t>
            </a:r>
          </a:p>
        </p:txBody>
      </p:sp>
    </p:spTree>
    <p:extLst>
      <p:ext uri="{BB962C8B-B14F-4D97-AF65-F5344CB8AC3E}">
        <p14:creationId xmlns:p14="http://schemas.microsoft.com/office/powerpoint/2010/main" val="825057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耶和华的使者对他说：“你何必问我的名，我名是奇妙的。”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Angel of the Lord said to him, “Why do you ask My name, seeing it is wonderful?”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玛挪亚将一只山羊羔和素祭，在盘石上献与耶和华，使者行奇妙的事，玛挪亚和他的妻观看</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Manoah took the young goat with the grain offering, and offered it upon the rock to the Lord. And He did a wondrous thing while Manoah and his wife looked on—</a:t>
            </a:r>
          </a:p>
        </p:txBody>
      </p:sp>
    </p:spTree>
    <p:extLst>
      <p:ext uri="{BB962C8B-B14F-4D97-AF65-F5344CB8AC3E}">
        <p14:creationId xmlns:p14="http://schemas.microsoft.com/office/powerpoint/2010/main" val="825057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见火焰从坛上往上升，耶和华的使者在坛上的火焰中也升上去了。玛挪亚和他的妻看见，就俯伏于地</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it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happened as the flame went up toward heaven from the altar—the Angel of the Lord ascended in the flame of the altar! When Manoah and his wife saw this, they fell on their faces to the ground.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耶和华的使者不再向玛挪亚和他的妻显现，玛挪亚才</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知道祂是</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耶和华的使者</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When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Angel of the Lord appeared no more to Manoah and his wife, then Manoah knew that He was the Angel of the Lord.</a:t>
            </a:r>
          </a:p>
        </p:txBody>
      </p:sp>
    </p:spTree>
    <p:extLst>
      <p:ext uri="{BB962C8B-B14F-4D97-AF65-F5344CB8AC3E}">
        <p14:creationId xmlns:p14="http://schemas.microsoft.com/office/powerpoint/2010/main" val="825057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玛挪亚对他的妻说：“我们必要死，因为看见了　神。”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Manoah said to his wife, “We shall surely die, because we have seen God!”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他的妻却对他说：“耶和华若要杀我们，必不从我们手里收纳燔祭和素祭，并不将这一切事指示我们，今日也不将这些话告诉我们。”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his wife said to him, “If the Lord had desired to kill us, He would not have accepted a burnt offering and a grain offering from our hands, nor would He have shown us all these things, nor would He have told us such things as these at this time.”</a:t>
            </a:r>
          </a:p>
        </p:txBody>
      </p:sp>
    </p:spTree>
    <p:extLst>
      <p:ext uri="{BB962C8B-B14F-4D97-AF65-F5344CB8AC3E}">
        <p14:creationId xmlns:p14="http://schemas.microsoft.com/office/powerpoint/2010/main" val="8250573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后来妇人生了一个儿子，给他起名叫参孙。孩子长大，耶和华赐福与他</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woman bore a son and called his name Samson; and the child grew, and the Lord blessed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在玛哈尼但，就是琐拉和以实陶中间，耶和华的灵才感动他。</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the Spirit of the Lord began to move upon him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Mahaneh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Dan between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Zorah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Eshtaol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8250573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简述</a:t>
            </a: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  以色列</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人又陷入罪中，神将以色列人交在非利士人手下被欺压四十年（</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1</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20000"/>
              </a:lnSpc>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使者向本不能生孩子的参孙的母亲预言参孙的出生（</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2-5</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节），她把这件事情告诉参孙的父亲（</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6</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7</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20000"/>
              </a:lnSpc>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参</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孙的父母再次与神使者相遇（</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8-14</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节）；神的使者要他们向神献祭（</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15-18</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节），他们看见神使者行奇妙的事（</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19-23</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20000"/>
              </a:lnSpc>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参</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孙出生（</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24</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25</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marL="0" indent="0" algn="just">
              <a:lnSpc>
                <a:spcPct val="112000"/>
              </a:lnSpc>
              <a:buNone/>
            </a:pP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08651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spc="100" dirty="0" smtClean="0">
                <a:latin typeface="微软雅黑" panose="020B0503020204020204" pitchFamily="34" charset="-122"/>
                <a:ea typeface="微软雅黑" panose="020B0503020204020204" pitchFamily="34" charset="-122"/>
                <a:cs typeface="Calibri" panose="020F0502020204030204" pitchFamily="34" charset="0"/>
              </a:rPr>
              <a:t>参</a:t>
            </a:r>
            <a:r>
              <a:rPr lang="zh-CN" altLang="en-US" sz="3600" b="1" u="sng" kern="100" spc="100" dirty="0">
                <a:latin typeface="微软雅黑" panose="020B0503020204020204" pitchFamily="34" charset="-122"/>
                <a:ea typeface="微软雅黑" panose="020B0503020204020204" pitchFamily="34" charset="-122"/>
                <a:cs typeface="Calibri" panose="020F0502020204030204" pitchFamily="34" charset="0"/>
              </a:rPr>
              <a:t>孙的出生</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出生于以色列人最黑暗的时期</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出于神的应许</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出生即归给神作拿细耳人</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出生于敬虔的家庭（父母）</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600" b="1" kern="100" spc="100" dirty="0" smtClean="0">
                <a:latin typeface="微软雅黑" panose="020B0503020204020204" pitchFamily="34" charset="-122"/>
                <a:ea typeface="微软雅黑" panose="020B0503020204020204" pitchFamily="34" charset="-122"/>
                <a:cs typeface="Calibri" panose="020F0502020204030204" pitchFamily="34" charset="0"/>
              </a:rPr>
              <a:t>（成长过程</a:t>
            </a: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中）被神祝福，被圣灵感动</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“含着金钥匙出生的孩子”</a:t>
            </a: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1682329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何谓</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“拿细耳人”？</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民数记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Numbers 6】</a:t>
            </a:r>
          </a:p>
          <a:p>
            <a:pPr algn="just">
              <a:lnSpc>
                <a:spcPct val="120000"/>
              </a:lnSpc>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离开世俗，单单归神，与世人迥别的人</a:t>
            </a:r>
          </a:p>
          <a:p>
            <a:pPr algn="just">
              <a:lnSpc>
                <a:spcPct val="12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侍奉神</a:t>
            </a:r>
          </a:p>
          <a:p>
            <a:pPr algn="just">
              <a:lnSpc>
                <a:spcPct val="12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用</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生命见证信仰</a:t>
            </a: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a:p>
            <a:pPr lvl="1" algn="just">
              <a:lnSpc>
                <a:spcPct val="120000"/>
              </a:lnSpc>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不可喝酒</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lvl="1" algn="just">
              <a:lnSpc>
                <a:spcPct val="120000"/>
              </a:lnSpc>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不可剃头</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lvl="1" algn="just">
              <a:lnSpc>
                <a:spcPct val="120000"/>
              </a:lnSpc>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不可</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接近</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死尸</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3429179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分享讨论：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为什么在以色列人最黑暗的时刻，要特别兴起一个拿细耳人来拯救以色列人？给今天的我们带来怎样的提醒？</a:t>
            </a:r>
          </a:p>
          <a:p>
            <a:pPr marL="514350" indent="-514350" algn="just">
              <a:lnSpc>
                <a:spcPct val="112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参孙的母亲将神使者的预言转述给参孙的父亲玛挪亚的时候，有什么疏漏的地方？为什么她会出现这样的疏漏？反映出她内心是怎样看待将要出生的孩子？给今天的父母带来怎样的警示？</a:t>
            </a:r>
          </a:p>
          <a:p>
            <a:pPr marL="514350" indent="-514350" algn="just">
              <a:lnSpc>
                <a:spcPct val="112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对比</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参孙的出生和今天北美基督徒家庭（我们）的孩子的出生有何相似之处？参孙人生“完美的开局，不完美的结局”给我们今天做父母的带来怎样的警示？</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耶和华的使者向那妇人显现，对她说：“向来你不怀孕，不生育，如今你必怀孕生一个儿子</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Angel of the Lord appeared to the woman and said to her, “Indeed now, you are barren and have borne no children, but you shall conceive and bear a son.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所以你当谨慎，清酒浓酒都不可喝，一切不洁之物也不可吃</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therefore, please be careful not to drink wine or similar drink, and not to eat anything unclean</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2505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你必怀孕生一个儿子，不可用剃头刀剃他的头，因为这孩子一出胎就归　神作拿细耳人。他必起首拯救以色列人脱离非利士人的手。”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For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behold, you shall conceive and bear a son. And no razor shall come upon his head, for the child shall be a Nazirite to God from the womb; and he shall begin to deliver Israel out of the hand of the Philistines</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25057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妇人就回去对丈夫说：“有一个神人到我面前来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，祂的</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相貌如　神使者的相貌，甚是可畏。我没有</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问祂从</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哪里来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，祂也</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没有</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将祂的</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名告诉我</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woman came and told her husband, saying, “A Man of God came to me, and His countenance was like the countenance of the Angel of God, very awesome; but I did not ask Him where He was from, and He did not tell me His name.</a:t>
            </a:r>
          </a:p>
        </p:txBody>
      </p:sp>
    </p:spTree>
    <p:extLst>
      <p:ext uri="{BB962C8B-B14F-4D97-AF65-F5344CB8AC3E}">
        <p14:creationId xmlns:p14="http://schemas.microsoft.com/office/powerpoint/2010/main" val="825057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却对我说：‘你要怀孕生一个儿子，所以清酒浓酒都不可喝，一切不洁之物也不可吃，因为这孩子从出胎一直到死，必归　神作拿细耳人。’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said to me, ‘Behold, you shall conceive and bear a son. Now drink no wine or similar drink, nor eat anything unclean, for the child shall be a Nazirite to God from the womb to the day of his death</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25057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玛挪亚就祈求耶和华说：“主啊，求你再差遣那神人到我们这里来，好指教我们怎样待这将要生的孩子。”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Manoah prayed to the Lord, and said, “O my Lord, please let the Man of God whom You sent come to us again and teach us what we shall do for the child who will be </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born.”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神应允玛挪亚的话。妇人正坐在田间的时候，　神的使者又到她那里，她丈夫玛挪亚却没有同她在一处。</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God listened to the voice of Manoah, and the Angel of God came to the woman again as she was sitting in the field; but Manoah her husband was not with her.</a:t>
            </a:r>
          </a:p>
        </p:txBody>
      </p:sp>
    </p:spTree>
    <p:extLst>
      <p:ext uri="{BB962C8B-B14F-4D97-AF65-F5344CB8AC3E}">
        <p14:creationId xmlns:p14="http://schemas.microsoft.com/office/powerpoint/2010/main" val="825057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妇人急忙跑去告诉丈夫说：“那日到我面前来的人，又向我显现。”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the woman ran in haste and told her husband, and said to him, “Look, the Man who came to me the other day has just now appeared to me!”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玛挪亚起来跟随他的妻来到那人面前，</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对祂说</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：“与这妇人说话的就是你吗？</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”祂说</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“是我。”</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Manoah arose and followed his wife. When he came to the Man, he said to Him, “Are You the Man who spoke to this woman</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said, “I am.”</a:t>
            </a:r>
          </a:p>
        </p:txBody>
      </p:sp>
    </p:spTree>
    <p:extLst>
      <p:ext uri="{BB962C8B-B14F-4D97-AF65-F5344CB8AC3E}">
        <p14:creationId xmlns:p14="http://schemas.microsoft.com/office/powerpoint/2010/main" val="825057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玛挪亚说：“愿你的话应验，我们当怎样待这孩子，他后来当怎样呢？”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Manoah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said, “Now let Your words come to pass! What will be the boy’s rule of life, and his work?”</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耶和华的使者对玛挪亚说：“我告诉妇人的一切事，她都当谨慎</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Angel of the Lord said to Manoah, “Of all that I said to the woman let her be careful</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25057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13:1-25】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葡萄树所结的都不可吃，清酒浓酒都不可喝，一切不洁之物也不可吃。凡我所吩咐的，她都当遵守。</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She may not eat anything that comes from the vine, nor may she drink wine or similar drink, nor eat anything unclean. All that I commanded her let her observe.”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玛挪亚对耶和华的使者说：“求你容我们款留你，好为你预备一只山羊羔。”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Manoah said to the Angel of the Lord, “Please let us detain You, and we will prepare a young goat for You.”</a:t>
            </a:r>
          </a:p>
        </p:txBody>
      </p:sp>
    </p:spTree>
    <p:extLst>
      <p:ext uri="{BB962C8B-B14F-4D97-AF65-F5344CB8AC3E}">
        <p14:creationId xmlns:p14="http://schemas.microsoft.com/office/powerpoint/2010/main" val="825057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20134</TotalTime>
  <Words>1581</Words>
  <Application>Microsoft Office PowerPoint</Application>
  <PresentationFormat>全屏显示(4:3)</PresentationFormat>
  <Paragraphs>81</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1802</cp:revision>
  <dcterms:created xsi:type="dcterms:W3CDTF">2014-02-25T17:54:08Z</dcterms:created>
  <dcterms:modified xsi:type="dcterms:W3CDTF">2023-10-06T23:45:09Z</dcterms:modified>
</cp:coreProperties>
</file>