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0"/>
  </p:notesMasterIdLst>
  <p:handoutMasterIdLst>
    <p:handoutMasterId r:id="rId21"/>
  </p:handoutMasterIdLst>
  <p:sldIdLst>
    <p:sldId id="3840" r:id="rId2"/>
    <p:sldId id="3841" r:id="rId3"/>
    <p:sldId id="3842" r:id="rId4"/>
    <p:sldId id="3843" r:id="rId5"/>
    <p:sldId id="3844" r:id="rId6"/>
    <p:sldId id="3845" r:id="rId7"/>
    <p:sldId id="3846" r:id="rId8"/>
    <p:sldId id="3847" r:id="rId9"/>
    <p:sldId id="3848" r:id="rId10"/>
    <p:sldId id="3849" r:id="rId11"/>
    <p:sldId id="3850" r:id="rId12"/>
    <p:sldId id="3851" r:id="rId13"/>
    <p:sldId id="3852" r:id="rId14"/>
    <p:sldId id="3853" r:id="rId15"/>
    <p:sldId id="3581" r:id="rId16"/>
    <p:sldId id="3701" r:id="rId17"/>
    <p:sldId id="3829" r:id="rId18"/>
    <p:sldId id="1098" r:id="rId1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varScale="1">
        <p:scale>
          <a:sx n="58" d="100"/>
          <a:sy n="58" d="100"/>
        </p:scale>
        <p:origin x="34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2023/8/11</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2023/8/11</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2023/8/11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2023/8/11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2023/8/11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2023/8/11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2023/8/11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2023/8/11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2023/8/11</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2023/8/11</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2023/8/11</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2023/8/11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2023/8/11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2023/8/11</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12000"/>
              </a:lnSpc>
              <a:buNone/>
            </a:pPr>
            <a:r>
              <a:rPr lang="en-US" altLang="zh-CN"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耶路巴力就是基甸，他和一切跟随的人早晨起来，在哈律泉旁安营。米甸营在他们北边的平原，靠近摩利冈</a:t>
            </a:r>
            <a:r>
              <a:rPr lang="zh-CN" altLang="en-US" sz="29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29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Jerubbaal</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(that is, Gideon) and all the people who were with him rose early and encamped beside the well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Harod</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so that the camp of the Midianites was on the north side of them by the hill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Moreh</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in the valley.</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耶和华对基甸说：“跟随你的人过多，我不能将米甸人交在他们手中，免得以色列人向我夸大，说：‘是我们自己的手救了我们。’</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And the Lord said to Gideon, “The people who are with you are too many for Me to give the Midianites into their hands, lest Israel claim glory for itself against Me, saying, ‘My own hand has saved me.’</a:t>
            </a: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我和一切跟随我的人吹角的时候，你们也要在营的四围吹角，喊叫说：‘耶和华和基甸的刀！’”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When I blow the trumpet, I and all who are with me, then you also blow the trumpets on every side of the whole camp, and say, ‘The sword of the Lord and of Gideon!’”</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基甸和跟随他的一百人，在三更之初才换更的时候，来到营旁，就吹角，打破手中的瓶</a:t>
            </a:r>
            <a:r>
              <a:rPr lang="zh-CN" altLang="en-US"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Gideon and the hundred men who were with him came to the outpost of the camp at the beginning of the middle watch, just as they had posted the watch; and they blew the trumpets and broke the pitchers that were in their hands.</a:t>
            </a:r>
          </a:p>
        </p:txBody>
      </p:sp>
    </p:spTree>
    <p:extLst>
      <p:ext uri="{BB962C8B-B14F-4D97-AF65-F5344CB8AC3E}">
        <p14:creationId xmlns:p14="http://schemas.microsoft.com/office/powerpoint/2010/main" val="3558016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三队的人就都吹角，打破瓶子，左手拿着火把，右手拿着角，喊叫说：“耶和华和基甸的刀！</a:t>
            </a:r>
            <a:r>
              <a:rPr lang="zh-CN" altLang="en-US"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three companies blew the trumpets and broke the pitchers—they held the torches in their left hands and the trumpets in their right hands for blowing—and they cried, “The sword of the Lord and of Gideon!”</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他们在营的四围各站各的地方。全营的人都乱窜；三百人呐喊，使他们逃跑</a:t>
            </a:r>
            <a:r>
              <a:rPr lang="zh-CN" altLang="en-US"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every man stood in his place all around the camp; and the whole army ran and cried out and fled.</a:t>
            </a:r>
          </a:p>
        </p:txBody>
      </p:sp>
    </p:spTree>
    <p:extLst>
      <p:ext uri="{BB962C8B-B14F-4D97-AF65-F5344CB8AC3E}">
        <p14:creationId xmlns:p14="http://schemas.microsoft.com/office/powerpoint/2010/main" val="21600463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三百人就吹角，耶和华使全营的人用刀互相击杀，逃到西利拉的伯哈示他，直逃到靠近他巴的亚伯米何拉。</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When the three hundred blew the trumpets, the Lord set every man’s sword against his companion throughout the whole camp; and the army fled to Beth Acacia, toward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Zererah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as far as the border of Abel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Meholah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by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Tabbath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以色列人就从拿弗他利、亚设和玛拿西全地聚集来追赶米甸人</a:t>
            </a:r>
            <a:r>
              <a:rPr lang="zh-CN" altLang="en-US"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 men of Israel gathered together from Naphtali, Asher, and all Manasseh, and pursued the Midianites.</a:t>
            </a:r>
          </a:p>
        </p:txBody>
      </p:sp>
    </p:spTree>
    <p:extLst>
      <p:ext uri="{BB962C8B-B14F-4D97-AF65-F5344CB8AC3E}">
        <p14:creationId xmlns:p14="http://schemas.microsoft.com/office/powerpoint/2010/main" val="3863259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基甸打发人走遍以法莲山地，说：“你们下来攻击米甸人，争先把守约旦河的渡口，直到伯巴拉。”于是以法莲的众人聚集，把守约旦河的渡口，直到伯巴拉</a:t>
            </a:r>
            <a:r>
              <a:rPr lang="zh-CN" altLang="en-US"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Gideon sent messengers throughout all the mountains of Ephraim, saying, “Come down against the Midianites, and seize from them the watering places as far as Beth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Barah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the Jordan.” Then all the men of Ephraim gathered together and seized the watering places as far as Beth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Barah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the Jordan.</a:t>
            </a:r>
          </a:p>
        </p:txBody>
      </p:sp>
    </p:spTree>
    <p:extLst>
      <p:ext uri="{BB962C8B-B14F-4D97-AF65-F5344CB8AC3E}">
        <p14:creationId xmlns:p14="http://schemas.microsoft.com/office/powerpoint/2010/main" val="3937971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捉住了米甸人的两个首领，一名俄立，一名西伊伯。将俄立杀在俄立磐石上，将西伊伯杀在西伊伯酒榨那里。又追赶米甸人，将俄立和西伊伯的首级，带过约旦河，到基甸那里。</a:t>
            </a: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they captured two princes of the Midianites,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Oreb</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Zeeb</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They killed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Oreb</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at the rock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Oreb</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Zeeb</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they killed at the winepress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Zeeb</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They pursued Midian and brought the heads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Oreb</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Zeeb</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to Gideon on the other side of the Jordan.</a:t>
            </a:r>
          </a:p>
        </p:txBody>
      </p:sp>
    </p:spTree>
    <p:extLst>
      <p:ext uri="{BB962C8B-B14F-4D97-AF65-F5344CB8AC3E}">
        <p14:creationId xmlns:p14="http://schemas.microsoft.com/office/powerpoint/2010/main" val="29274793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简述：</a:t>
            </a:r>
          </a:p>
          <a:p>
            <a:pPr algn="just">
              <a:lnSpc>
                <a:spcPct val="112000"/>
              </a:lnSpc>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指示基甸组建军队，削减人数，直到三百人（第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1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派基甸潜入敌营，听米甸人说梦（第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9-15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1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基</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甸率领三百人潜入敌营，并不直接交战，而是惊吓敌人（第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16-20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1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使米甸全营的敌人及其惊恐，彼此击杀，导致全线溃败（第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21-25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08651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的战士的</a:t>
            </a: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筛选</a:t>
            </a:r>
            <a:endPar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惧怕胆怯者</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退出</a:t>
            </a:r>
            <a:endPar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懈怠者</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退出</a:t>
            </a:r>
            <a:endPar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警醒警醒的仆人</a:t>
            </a: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1682329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恐惧</a:t>
            </a:r>
            <a:endPar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明显的</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恐惧</a:t>
            </a:r>
            <a:endPar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隐藏的</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恐惧</a:t>
            </a:r>
            <a:endPar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应惧怕神，不应惧怕人</a:t>
            </a: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3429179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分享讨论：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因为</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胆怯而退出战场的以色列人失去了什么？最终进入战场的以色列人收获了什么？</a:t>
            </a:r>
          </a:p>
          <a:p>
            <a:pPr marL="514350" indent="-514350" algn="just">
              <a:lnSpc>
                <a:spcPct val="120000"/>
              </a:lnSpc>
              <a:spcAft>
                <a:spcPts val="0"/>
              </a:spcAft>
              <a:buAutoNum type="arabicParenR"/>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根据</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本章经文讨论，神用了哪些办法确保荣耀归给神自己，而避免人夸耀自己？</a:t>
            </a:r>
          </a:p>
          <a:p>
            <a:pPr marL="514350" indent="-514350" algn="just">
              <a:lnSpc>
                <a:spcPct val="120000"/>
              </a:lnSpc>
              <a:spcAft>
                <a:spcPts val="0"/>
              </a:spcAft>
              <a:buAutoNum type="arabicParenR"/>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分享</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自己因为警醒而没有落入魔鬼的谎言陷阱的经历？</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现在你要向这些人宣告说：‘凡惧怕胆怯的，可以离开基列山回去。’”于是有二万二千人回去，只剩下一万</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therefore, proclaim in the hearing of the people, saying, ‘Whoever is fearful and afraid, let him turn and depart at once from Mount Gilead.’” And twenty-two thousand of the people returned, and ten thousand remained</a:t>
            </a: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847858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12000"/>
              </a:lnSpc>
              <a:buNone/>
            </a:pPr>
            <a:r>
              <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耶和华对基甸说：“人还是过多。你要带他们下到水旁，我好在那里为你试试他们。我指点谁说：‘这人可以同你去。’他就可以同你去；我指点谁说：‘这人不可同你去。’他就不可同你去。” </a:t>
            </a:r>
            <a:r>
              <a:rPr lang="en-US" altLang="zh-CN" sz="29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2900" b="1" kern="100" dirty="0">
                <a:latin typeface="微软雅黑" panose="020B0503020204020204" pitchFamily="34" charset="-122"/>
                <a:ea typeface="微软雅黑" panose="020B0503020204020204" pitchFamily="34" charset="-122"/>
                <a:cs typeface="Calibri" panose="020F0502020204030204" pitchFamily="34" charset="0"/>
              </a:rPr>
              <a:t>the Lord said to Gideon, “The people are still too many; bring them down to the water, and I will test them for you there. Then it will be, that of whom I say to you, ‘This one shall go with you,’ the same shall go with you; and of whomever I say to you, ‘This one shall not go with you,’ the same shall not go.”</a:t>
            </a:r>
          </a:p>
        </p:txBody>
      </p:sp>
    </p:spTree>
    <p:extLst>
      <p:ext uri="{BB962C8B-B14F-4D97-AF65-F5344CB8AC3E}">
        <p14:creationId xmlns:p14="http://schemas.microsoft.com/office/powerpoint/2010/main" val="3448956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12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基甸就带他们下到水旁。耶和华对基甸说：“凡用舌头舔水，像狗舔的，要使他单站在一处；凡跪下喝水的，也要使他单站在一处。” </a:t>
            </a:r>
            <a:endParaRPr lang="en-US" altLang="zh-CN"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he brought the people down to the water. And the Lord said to Gideon, “Everyone who laps from the water with his tongue, as a dog laps, you shall set apart by himself; likewise everyone who gets down on his knees to drink.”</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于是用手捧着舔水的有三百人，其余的都跪下喝水。</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 number of those who lapped, putting their hand to their mouth, was three hundred men; but all the rest of the people got down on their knees to drink water.</a:t>
            </a:r>
          </a:p>
        </p:txBody>
      </p:sp>
    </p:spTree>
    <p:extLst>
      <p:ext uri="{BB962C8B-B14F-4D97-AF65-F5344CB8AC3E}">
        <p14:creationId xmlns:p14="http://schemas.microsoft.com/office/powerpoint/2010/main" val="1317628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耶和华对基甸说：“我要用这舔水的三百人拯救你们，将米甸人交在你手中；其余的人，都可以各归各处去。” </a:t>
            </a:r>
            <a:r>
              <a:rPr lang="en-US" altLang="zh-CN" sz="2600" b="1" kern="100" spc="-100" dirty="0">
                <a:latin typeface="微软雅黑" panose="020B0503020204020204" pitchFamily="34" charset="-122"/>
                <a:ea typeface="微软雅黑" panose="020B0503020204020204" pitchFamily="34" charset="-122"/>
                <a:cs typeface="Calibri" panose="020F0502020204030204" pitchFamily="34" charset="0"/>
              </a:rPr>
              <a:t>Then the Lord said to Gideon, “By the three hundred men who lapped I will save you, and deliver the Midianites into your hand. Let all the other people go, every man to his place.”</a:t>
            </a:r>
          </a:p>
          <a:p>
            <a:pPr marL="0" indent="0" algn="just">
              <a:lnSpc>
                <a:spcPct val="112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这三百人就带着食物和角；其余的以色列人，基甸都打发他们各归各的帐棚，只留下这三百人。米甸营在他下边的平原里。</a:t>
            </a:r>
            <a:r>
              <a:rPr lang="en-US" altLang="zh-CN" sz="2600" b="1" kern="100" spc="-100" dirty="0">
                <a:latin typeface="微软雅黑" panose="020B0503020204020204" pitchFamily="34" charset="-122"/>
                <a:ea typeface="微软雅黑" panose="020B0503020204020204" pitchFamily="34" charset="-122"/>
                <a:cs typeface="Calibri" panose="020F0502020204030204" pitchFamily="34" charset="0"/>
              </a:rPr>
              <a:t>So the people took provisions and their trumpets in their hands. And he sent away all the rest of Israel, every man to his tent, and retained those three hundred men. Now the camp of Midian was below him in the valley.</a:t>
            </a:r>
          </a:p>
        </p:txBody>
      </p:sp>
    </p:spTree>
    <p:extLst>
      <p:ext uri="{BB962C8B-B14F-4D97-AF65-F5344CB8AC3E}">
        <p14:creationId xmlns:p14="http://schemas.microsoft.com/office/powerpoint/2010/main" val="3855241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当那夜，耶和华吩咐基甸说：“起来，下到米甸营里去，因我已将他们交在你手中。</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It happened on the same night that the Lord said to him, “Arise, go down against the camp, for I have delivered it into your hand.</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倘若你怕下去，就带你的仆人普拉下到那营里去。</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But if you are afraid to go down, go down to the camp with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Purah</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your servant,</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你必听见他们所说的，然后你就有胆量下去攻营。”于是基甸带着仆人普拉下到营旁。</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and you shall hear what they say; and afterward your hands shall be strengthened to go down against the camp.” Then he went down with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Purah</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his servant to the outpost of the armed men who were in the camp.</a:t>
            </a:r>
          </a:p>
        </p:txBody>
      </p:sp>
    </p:spTree>
    <p:extLst>
      <p:ext uri="{BB962C8B-B14F-4D97-AF65-F5344CB8AC3E}">
        <p14:creationId xmlns:p14="http://schemas.microsoft.com/office/powerpoint/2010/main" val="175056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米甸人、亚玛力人和一切东方人都布散在平原，如同蝗虫那样多。他们的骆驼无数，多如海边的沙。</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Now the Midianites and Amalekites, all the people of the East, were lying in the valley as numerous as locusts; and their camels were without number, as the sand by the seashore in multitude.</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基甸到了，就听见一人将梦告诉同伴说：“我作了一梦，梦见一个大麦饼滚入米甸营中，到了帐幕，将帐幕撞倒，帐幕就翻转倾覆了。”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And when Gideon had come, there was a man telling a dream to his companion. He said, “I have had a dream: To my surprise, a loaf of barley bread tumbled into the camp of Midian; it came to a tent and struck it so that it fell and overturned, and the tent collapsed.”</a:t>
            </a:r>
          </a:p>
        </p:txBody>
      </p:sp>
    </p:spTree>
    <p:extLst>
      <p:ext uri="{BB962C8B-B14F-4D97-AF65-F5344CB8AC3E}">
        <p14:creationId xmlns:p14="http://schemas.microsoft.com/office/powerpoint/2010/main" val="35631851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那同伴说：“这不是别的，乃是以色列人约阿施的儿子基甸的刀。　神已将米甸和全军都交在他的手中。”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Then his companion answered and said, “This is nothing else but the sword of Gideon the son of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Joash</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a man of Israel! Into his hand God has delivered Midian and the whole camp.”</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基甸听见这梦和梦的讲解，就敬拜　神，回到以色列营中，说：“起来吧！耶和华已将米甸的军队交在你们手中了。”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And so it was, when Gideon heard the telling of the dream and its interpretation, that he worshiped. He returned to the camp of Israel, and said, “Arise, for the Lord has delivered the camp of Midian into your hand.”</a:t>
            </a:r>
          </a:p>
        </p:txBody>
      </p:sp>
    </p:spTree>
    <p:extLst>
      <p:ext uri="{BB962C8B-B14F-4D97-AF65-F5344CB8AC3E}">
        <p14:creationId xmlns:p14="http://schemas.microsoft.com/office/powerpoint/2010/main" val="30897248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7:1-25】</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于是基甸将三百人分作三队，把角和空瓶交在各人手里，瓶内都藏着火把</a:t>
            </a:r>
            <a:r>
              <a:rPr lang="zh-CN" altLang="en-US"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he divided the three hundred men into three companies, and he put a trumpet into every man’s hand, with empty pitchers, and torches inside the pitchers.</a:t>
            </a:r>
          </a:p>
          <a:p>
            <a:pPr marL="0" indent="0" algn="just">
              <a:lnSpc>
                <a:spcPct val="100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吩咐他们说：“你们要看我行事，我到了营的旁边怎样行，你们也要怎样行</a:t>
            </a:r>
            <a:r>
              <a:rPr lang="zh-CN" altLang="en-US"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he said to them, “Look at me and do likewise; watch, and when I come to the edge of the camp you shall do as I do:</a:t>
            </a:r>
          </a:p>
        </p:txBody>
      </p:sp>
    </p:spTree>
    <p:extLst>
      <p:ext uri="{BB962C8B-B14F-4D97-AF65-F5344CB8AC3E}">
        <p14:creationId xmlns:p14="http://schemas.microsoft.com/office/powerpoint/2010/main" val="804221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18870</TotalTime>
  <Words>2411</Words>
  <Application>Microsoft Office PowerPoint</Application>
  <PresentationFormat>On-screen Show (4:3)</PresentationFormat>
  <Paragraphs>78</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1763</cp:revision>
  <dcterms:created xsi:type="dcterms:W3CDTF">2014-02-25T17:54:08Z</dcterms:created>
  <dcterms:modified xsi:type="dcterms:W3CDTF">2023-08-12T03:19:49Z</dcterms:modified>
</cp:coreProperties>
</file>