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5"/>
  </p:notesMasterIdLst>
  <p:handoutMasterIdLst>
    <p:handoutMasterId r:id="rId26"/>
  </p:handoutMasterIdLst>
  <p:sldIdLst>
    <p:sldId id="3702" r:id="rId2"/>
    <p:sldId id="3707" r:id="rId3"/>
    <p:sldId id="3708" r:id="rId4"/>
    <p:sldId id="3709" r:id="rId5"/>
    <p:sldId id="3710" r:id="rId6"/>
    <p:sldId id="3711" r:id="rId7"/>
    <p:sldId id="3712" r:id="rId8"/>
    <p:sldId id="3713" r:id="rId9"/>
    <p:sldId id="3714" r:id="rId10"/>
    <p:sldId id="3715" r:id="rId11"/>
    <p:sldId id="3716" r:id="rId12"/>
    <p:sldId id="3717" r:id="rId13"/>
    <p:sldId id="3718" r:id="rId14"/>
    <p:sldId id="3719" r:id="rId15"/>
    <p:sldId id="3720" r:id="rId16"/>
    <p:sldId id="3721" r:id="rId17"/>
    <p:sldId id="3722" r:id="rId18"/>
    <p:sldId id="3731" r:id="rId19"/>
    <p:sldId id="3581" r:id="rId20"/>
    <p:sldId id="3701" r:id="rId21"/>
    <p:sldId id="3706" r:id="rId22"/>
    <p:sldId id="3732" r:id="rId23"/>
    <p:sldId id="1098" r:id="rId2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3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2023/6/23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2023/6/23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2023/6/23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2023/6/23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2023/6/23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2023/6/23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2023/6/23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2023/6/23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2023/6/23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2023/6/23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2023/6/23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2023/6/23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2023/6/23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2023/6/23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约书亚死后，以色列人求问耶和华说：“我们中间谁当首先上去攻击迦南人，与他们争战？”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after the death of Joshua it came to pass that the children of Israel asked the Lord, saying, “Who shall be first to go up for us against the Canaanites to fight against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耶和华说：“犹大当先上去，我已将那地交在他手中。”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Lord said, “Judah shall go up. Indeed I have delivered the land into his hand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76399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以色列人照摩西所说的，将希伯仑给了迦勒，迦勒就从那里赶出亚衲族的三个族长。</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they gave Hebron to Caleb, as Moses had said. Then he expelled from there the three sons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Anak</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便雅悯人没有赶出住耶路撒冷的耶布斯人，耶布斯人仍在耶路撒冷与便雅悯人同住，直到今日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children of Benjamin did not drive out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 inhabited Jerusalem; so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Jebusites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dwell with the children of Benjamin in Jerusalem to this day.</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约瑟家也上去攻打伯特利，耶和华与他们同在。</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 house of Joseph also went up against Bethel, and the Lord was with them.</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约瑟家打发人去窥探伯特利。那城起先名叫路斯</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house of Joseph sent men to spy out Bethel. (The name of the city was formerly Luz.)</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窥探的人看见一个人从城里出来，就对他说：“求你将进城的路指示我们，我们必恩待你。”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spies saw a man coming out of the city, they said to him, “Please show us the entrance to the city, and we will show you mercy.”</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那人将进城的路指示他们，他们就用刀击杀了城中的居民，但将那人和他全家放去</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showed them the entrance to the city, and they struck the city with the edge of the sword; but they let the man and all his family go.</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那人往赫人之地去，筑了一座城，起名叫路斯。那城到如今还叫这名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man went to the land of the Hittites, built a city, and called its name Luz, which is its name to this day.</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玛拿西没有赶出伯善和属伯善乡村的居民，他纳和属他纳乡村的居民，多珥和属多珥乡村的居民，以伯莲和属以伯莲乡村的居民，米吉多和属米吉多乡村的居民。迦南人却执意住在那些地方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However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Manasseh did not drive out the inhabitants of Beth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Shean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its villages, or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Taanach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its villages, or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its villages, or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Ibleam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its villages, or the inhabitants of Megiddo and its villages; for the Canaanites were determined to dwell in that land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及至以色列强盛了，就使迦南人做苦工，没有把他们全然赶出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came to pass, when Israel was strong, that they put the Canaanites under tribute, but did not completely drive them out.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以法莲没有赶出住基色的迦南人。于是迦南人仍住在基色，在以法莲中间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did Ephraim drive out the Canaanites who dwelt in Gezer; so the Canaanites dwelt in Gezer among them.</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西布伦没有赶出基伦的居民和拿哈拉的居民。于是迦南人仍住在西布伦中间，成了服苦的人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did Zebulun drive out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Kitron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or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Nahalol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so the Canaanites dwelt among them, and were put under tribute.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亚设没有赶出亚柯和西顿的居民，亚黑拉和亚革悉的居民，黑巴、亚弗革与利合的居民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did Asher drive out the inhabitants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Acco</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or the inhabitants of Sidon, or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Ahlab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Achzib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Helbah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Aphik</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Rehob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于是，亚设因为没有赶出那地的迦南人，就住在他们中间。</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Asherites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dwelt among the Canaanites, the inhabitants of the land; for they did not drive them out.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拿弗他利没有赶出伯示麦和伯亚纳的居民。于是拿弗他利就住在那地的迦南人中间，然而伯示麦和伯亚纳的居民，成了服苦的人。</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Nor did Naphtali drive out the inhabitants of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Shemesh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or the inhabitants of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Anath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but they dwelt among the Canaanites, the inhabitants of the land. Nevertheless the inhabitants of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Shemesh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Beth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Anath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were put under tribute to them.</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亚摩利人强逼但人住在山地，不容他们下到平原</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Amorites forced the children of Dan into the mountains, for they would not allow them to come down to the valley;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亚摩利人却执意住在希烈山和亚雅伦并沙宾。然而约瑟家胜了他们，使他们成了服苦的人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Amorites were determined to dwell in Mount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Heres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Aijalon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Shaalbim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yet when the strength of the house of Joseph became greater, they were put under tribute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亚摩利人的境界，是从亚克拉滨坡，从西拉而上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boundary of the Amorites was from the Ascent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Akrabbim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Sela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upward.</a:t>
            </a:r>
          </a:p>
        </p:txBody>
      </p:sp>
    </p:spTree>
    <p:extLst>
      <p:ext uri="{BB962C8B-B14F-4D97-AF65-F5344CB8AC3E}">
        <p14:creationId xmlns:p14="http://schemas.microsoft.com/office/powerpoint/2010/main" val="4002885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p>
          <a:p>
            <a:pPr algn="just">
              <a:lnSpc>
                <a:spcPct val="112000"/>
              </a:lnSpc>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犹大</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和西缅支派联手</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争战</a:t>
            </a:r>
            <a:endPar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12000"/>
              </a:lnSpc>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吩咐犹大先行（第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犹大结盟西缅协同作战（第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lvl="1" algn="just">
              <a:lnSpc>
                <a:spcPct val="112000"/>
              </a:lnSpc>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他们打了胜仗（</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第 </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4-19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节。</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12000"/>
              </a:lnSpc>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惧怕有</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铁车的迦南人，就不敢上前（第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 基尼人住在他们中间（第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12000"/>
              </a:lnSpc>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其他</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支派的</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战绩</a:t>
            </a:r>
            <a:endParaRPr lang="en-US" altLang="zh-CN" sz="34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lvl="1"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没有赶出迦南人</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犹大对他哥哥西缅说：“请你同我到拈阄所得之地去，好与迦南人争战；以后我也同你到你拈阄所得之地去。”于是西缅与他同去。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Judah said to Simeon his brother, “Come up with me to my allotted territory, that we may fight against the Canaanites; and I will likewise go with you to your allotted territory.” And Simeon went with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犹大就上去。耶和华将迦南人和比利洗人交在他们手中，他们在比色击杀了一万人。</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Judah went up, and the Lord delivered the Canaanites and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Perizzites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into their hand; and they killed ten thousand men at Bezek.</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20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犹大支派得胜，</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但是</a:t>
            </a:r>
            <a:r>
              <a:rPr lang="en-US" altLang="zh-CN" sz="3400" b="1" u="sng" kern="100" spc="100" dirty="0">
                <a:latin typeface="微软雅黑" panose="020B0503020204020204" pitchFamily="34" charset="-122"/>
                <a:ea typeface="微软雅黑" panose="020B0503020204020204" pitchFamily="34" charset="-122"/>
                <a:cs typeface="Calibri" panose="020F0502020204030204" pitchFamily="34" charset="0"/>
              </a:rPr>
              <a:t>……</a:t>
            </a:r>
          </a:p>
          <a:p>
            <a:pPr algn="just">
              <a:lnSpc>
                <a:spcPct val="15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多给谁，就向谁多取”（路</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12:48</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得胜必须通过争战获得</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自作主张与西缅支派结盟</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并未赶出平原的迦南人</a:t>
            </a:r>
          </a:p>
          <a:p>
            <a:pPr algn="just">
              <a:lnSpc>
                <a:spcPct val="15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犹大支派未赶出迦南人的作法被以色列其他支派效法</a:t>
            </a: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其他</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支派与迦南人的争战</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放过敌人</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与敌人混居</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被敌人欺压</a:t>
            </a:r>
          </a:p>
          <a:p>
            <a:pPr algn="just">
              <a:lnSpc>
                <a:spcPct val="12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迦南人敬拜假神偶像的风俗并未铲除</a:t>
            </a:r>
          </a:p>
        </p:txBody>
      </p:sp>
    </p:spTree>
    <p:extLst>
      <p:ext uri="{BB962C8B-B14F-4D97-AF65-F5344CB8AC3E}">
        <p14:creationId xmlns:p14="http://schemas.microsoft.com/office/powerpoint/2010/main" val="5876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以色列</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人未能彻底征服迦南的原因</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怯懦</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贪婪</a:t>
            </a: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不憎恶偶像</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崇拜</a:t>
            </a: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如同他们的父辈一样没有</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信心</a:t>
            </a: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45611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4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分享</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自己曾经战胜试探诱惑的经历？在这样的得胜中，是否还留有遗憾？</a:t>
            </a:r>
          </a:p>
          <a:p>
            <a:pPr marL="514350" indent="-514350" algn="just">
              <a:lnSpc>
                <a:spcPct val="150000"/>
              </a:lnSpc>
              <a:spcAft>
                <a:spcPts val="0"/>
              </a:spcAft>
              <a:buAutoNum type="arabicParenR"/>
            </a:pPr>
            <a:endParaRPr lang="zh-CN" altLang="en-US" sz="2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谈论</a:t>
            </a: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太</a:t>
            </a: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5:29-30》</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和本章经文的关系？</a:t>
            </a:r>
          </a:p>
          <a:p>
            <a:pPr marL="514350" indent="-514350" algn="just">
              <a:lnSpc>
                <a:spcPct val="150000"/>
              </a:lnSpc>
              <a:spcAft>
                <a:spcPts val="0"/>
              </a:spcAft>
              <a:buAutoNum type="arabicParenR"/>
            </a:pPr>
            <a:endParaRPr lang="zh-CN" altLang="en-US" sz="2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50000"/>
              </a:lnSpc>
              <a:spcAft>
                <a:spcPts val="0"/>
              </a:spcAft>
              <a:buAutoNum type="arabicParenR"/>
            </a:pPr>
            <a:r>
              <a:rPr lang="en-US" altLang="zh-CN" sz="34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400" b="1" kern="100" spc="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当今基督教会中存在的最危险的隐患是什么？教会为何未将此隐患除尽？</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又在那里遇见亚多尼比色，与他争战，杀败迦南人和比利洗人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found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Adoni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-Bezek in Bezek, and fought against him; and they defeated the Canaanites and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Perizzites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亚多尼比色逃跑，他们追赶，拿住他，砍断他手脚的大拇指</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Adoni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-Bezek fled, and they pursued him and caught him and cut off his thumbs and big toes.</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亚多尼比色说：“从前有七十个王，手脚的大拇指都被我砍断，在我桌子底下拾取零碎食物。现在　神按着我所行的报应我了。”于是他们将亚多尼比色带到耶路撒冷，他就死在那里。</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Adoni</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-Bezek said, “Seventy kings with their thumbs and big toes cut off used to gather scraps under my table; as I have done, so God has repaid me.” Then they brought him to Jerusalem, and there he died.</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犹大人攻打耶路撒冷，将城攻取，用刀杀了城内的人，并且放火烧城。</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 children of Judah fought against Jerusalem and took it; they struck it with the edge of the sword and set the city on fire.</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后来犹大人下去，与住山地、南地和高原的迦南人争战。</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afterward the children of Judah went down to fight against the Canaanites who dwelt in the mountains, in the South, and in the lowland.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犹大人去攻击住希伯仑的迦南人，杀了示筛、亚希幔、挞买。希伯仑从前名叫基列亚巴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Judah went against the Canaanites who dwelt in Hebron. (Now the name of Hebron was formerly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Kirjath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Arba</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they killed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Sheshai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Ahiman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Talmai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他们从那里去攻击底璧的居民。底璧从前名叫基列西弗。</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From there they went against the inhabitants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Debir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name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Debir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was formerly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Kirjath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Sepher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迦勒说：“谁能攻打基列西弗，将城夺取，我就把我女儿押撒给他为妻。”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Caleb said, “Whoever attacks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Kirjath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Sepher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takes it, to him I will give my daughter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Achsah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as wife.”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迦勒兄弟基纳斯的儿子俄陀聂夺取了那城，迦勒就把女儿押撒给他为妻。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Othniel</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Kenaz</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Caleb’s younger brother, took it; so he gave him his daughter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Achsah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as wife.</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押撒过门的时候，劝丈夫向她父亲求一块田。押撒一下驴，迦勒问她说：“你要什么？”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it happened, when she came to him, that she urged him to ask her father for a field. And she dismounted from her donkey, and Caleb said to her, “What do you wish?”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她说：“求你赐福给我。你既将我安置在南地，求你也给我水泉。”迦勒就把上泉下泉赐给她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said to him, “Give me a blessing; since you have given me land in the South, give me also springs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water.”And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Caleb gave her the upper springs and the lower springs.</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摩西的内兄（或作“岳父”）是基尼人，他的子孙与犹大人一同离了棕树城，往亚拉得以南的犹大旷野去，就住在民中。</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 children of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Kenite</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Moses’ father-in-law, went up from the City of Palms with the children of Judah into the Wilderness of Judah, which lies in the South near Arad; and they went and dwelt among the people.</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犹大和他哥哥西缅同去，击杀了住洗法的迦南人，将城尽行毁灭，那城的名便叫何珥玛。</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Judah went with his brother Simeon, and they attacked the Canaanites who inhabited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Zephath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utterly destroyed it. So the name of the city was called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Hormah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1:1-36】</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犹大又取了迦萨和迦萨的四境，亚实基伦和亚实基伦的四境，以革伦和以革伦的四境</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Also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Judah took Gaza with its territory, Ashkelon with its territory,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with its territory.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耶和华与犹大同在，犹大就赶出山地的居民，只是不能赶出平原的居民，因为他们有铁车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Lord was with Judah. And they drove out the mountaineers, but they could not drive out the inhabitants of the lowland, because they had chariots of iron.</a:t>
            </a:r>
          </a:p>
        </p:txBody>
      </p:sp>
    </p:spTree>
    <p:extLst>
      <p:ext uri="{BB962C8B-B14F-4D97-AF65-F5344CB8AC3E}">
        <p14:creationId xmlns:p14="http://schemas.microsoft.com/office/powerpoint/2010/main" val="13379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17573</TotalTime>
  <Words>2682</Words>
  <Application>Microsoft Office PowerPoint</Application>
  <PresentationFormat>On-screen Show (4:3)</PresentationFormat>
  <Paragraphs>106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1714</cp:revision>
  <dcterms:created xsi:type="dcterms:W3CDTF">2014-02-25T17:54:08Z</dcterms:created>
  <dcterms:modified xsi:type="dcterms:W3CDTF">2023-06-24T03:17:04Z</dcterms:modified>
</cp:coreProperties>
</file>