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1"/>
  </p:sldMasterIdLst>
  <p:notesMasterIdLst>
    <p:notesMasterId r:id="rId5"/>
  </p:notesMasterIdLst>
  <p:handoutMasterIdLst>
    <p:handoutMasterId r:id="rId6"/>
  </p:handoutMasterIdLst>
  <p:sldIdLst>
    <p:sldId id="3581" r:id="rId2"/>
    <p:sldId id="3701" r:id="rId3"/>
    <p:sldId id="1098" r:id="rId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359" autoAdjust="0"/>
    <p:restoredTop sz="94660"/>
  </p:normalViewPr>
  <p:slideViewPr>
    <p:cSldViewPr>
      <p:cViewPr varScale="1">
        <p:scale>
          <a:sx n="72" d="100"/>
          <a:sy n="72" d="100"/>
        </p:scale>
        <p:origin x="13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FF88A4-DA15-44AE-9ACB-2C0F00349ACB}" type="datetimeFigureOut">
              <a:rPr lang="zh-CN" altLang="en-US"/>
              <a:pPr>
                <a:defRPr/>
              </a:pPr>
              <a:t>2023/6/9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DFEFF22-6FBB-4B82-B223-80991887E2F0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8349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825422E-ADD0-4F91-A41D-C1A34FECA782}" type="datetimeFigureOut">
              <a:rPr lang="zh-CN" altLang="en-US"/>
              <a:pPr>
                <a:defRPr/>
              </a:pPr>
              <a:t>2023/6/9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 smtClean="0"/>
              <a:t>按一下此處編輯母版文本樣式</a:t>
            </a:r>
            <a:endParaRPr lang="zh-CN" altLang="en-US" smtClean="0"/>
          </a:p>
          <a:p>
            <a:pPr lvl="1"/>
            <a:r>
              <a:rPr lang="zh-CN" altLang="en-US" smtClean="0"/>
              <a:t>第二級</a:t>
            </a:r>
          </a:p>
          <a:p>
            <a:pPr lvl="2"/>
            <a:r>
              <a:rPr lang="zh-CN" altLang="en-US" smtClean="0"/>
              <a:t>第三級</a:t>
            </a:r>
          </a:p>
          <a:p>
            <a:pPr lvl="3"/>
            <a:r>
              <a:rPr lang="zh-CN" altLang="en-US" smtClean="0"/>
              <a:t>第四級</a:t>
            </a:r>
          </a:p>
          <a:p>
            <a:pPr lvl="4"/>
            <a:r>
              <a:rPr lang="zh-CN" altLang="en-US" smtClean="0"/>
              <a:t>第五級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FB4920C-7358-4336-83CC-4FE3C101A02B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8085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9B5F6-6126-490E-A5EC-A0B9504010A5}" type="datetimeFigureOut">
              <a:rPr lang="zh-CN" altLang="en-US" smtClean="0"/>
              <a:pPr>
                <a:defRPr/>
              </a:pPr>
              <a:t>2023/6/9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5023B-6A3C-4EA3-AE66-5A6D6590E647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541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090D6E-9A13-4644-A4C1-22BE64C39E05}" type="datetimeFigureOut">
              <a:rPr lang="zh-CN" altLang="en-US" smtClean="0"/>
              <a:pPr>
                <a:defRPr/>
              </a:pPr>
              <a:t>2023/6/9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84164-7E1A-40D4-8814-0A5BCF4E4CD3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4842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2023/6/9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21128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E26566-709C-466C-A58E-888040DB09C0}" type="datetimeFigureOut">
              <a:rPr lang="zh-CN" altLang="en-US" smtClean="0"/>
              <a:pPr>
                <a:defRPr/>
              </a:pPr>
              <a:t>2023/6/9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6D1800-9FCF-4317-920B-EE4D25C28943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0342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BCFBF-7E71-447B-87B1-D232EB2FAD6B}" type="datetimeFigureOut">
              <a:rPr lang="zh-CN" altLang="en-US" smtClean="0"/>
              <a:pPr>
                <a:defRPr/>
              </a:pPr>
              <a:t>2023/6/9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C1C10-A0E9-48D0-8E46-CD6986F599C9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425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FE745-25E9-41AF-92A2-C5E6FFDD60E1}" type="datetimeFigureOut">
              <a:rPr lang="zh-CN" altLang="en-US" smtClean="0"/>
              <a:pPr>
                <a:defRPr/>
              </a:pPr>
              <a:t>2023/6/9</a:t>
            </a:fld>
            <a:endParaRPr lang="zh-CN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18E86-74EB-473B-91FB-AE4B23832EE1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84364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40F68-E40F-4345-9A9A-3DD81DE60C73}" type="datetimeFigureOut">
              <a:rPr lang="zh-CN" altLang="en-US" smtClean="0"/>
              <a:pPr>
                <a:defRPr/>
              </a:pPr>
              <a:t>2023/6/9</a:t>
            </a:fld>
            <a:endParaRPr lang="zh-CN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16818-4404-48B1-B5E7-E8B275A34C49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6343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EBF2B-C289-4CAE-9C5A-9C852E19519D}" type="datetimeFigureOut">
              <a:rPr lang="zh-CN" altLang="en-US" smtClean="0"/>
              <a:pPr>
                <a:defRPr/>
              </a:pPr>
              <a:t>2023/6/9</a:t>
            </a:fld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A6B60-DC72-4131-94D4-FD3CAE94C680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1924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755167-7E1B-4E1E-BC04-503C5BF8BA2C}" type="datetimeFigureOut">
              <a:rPr lang="zh-CN" altLang="en-US" smtClean="0"/>
              <a:pPr>
                <a:defRPr/>
              </a:pPr>
              <a:t>2023/6/9</a:t>
            </a:fld>
            <a:endParaRPr lang="zh-CN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A7F80B-CD6D-4911-8D5B-0E6E070FBD9E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789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417081-F110-4DC0-8744-20C5B5A16697}" type="datetimeFigureOut">
              <a:rPr lang="zh-CN" altLang="en-US" smtClean="0"/>
              <a:pPr>
                <a:defRPr/>
              </a:pPr>
              <a:t>2023/6/9</a:t>
            </a:fld>
            <a:endParaRPr lang="zh-CN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4A510-9858-4138-9E0E-74180DAEC5EC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609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439424-2F4D-4107-8821-7DAB63618D84}" type="datetimeFigureOut">
              <a:rPr lang="zh-CN" altLang="en-US" smtClean="0"/>
              <a:pPr>
                <a:defRPr/>
              </a:pPr>
              <a:t>2023/6/9</a:t>
            </a:fld>
            <a:endParaRPr lang="zh-CN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A6713-7E43-4DA7-88F4-4DB161994D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31748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48000">
              <a:schemeClr val="accent5">
                <a:lumMod val="50000"/>
              </a:schemeClr>
            </a:gs>
            <a:gs pos="69000">
              <a:schemeClr val="accent5">
                <a:lumMod val="50000"/>
              </a:schemeClr>
            </a:gs>
            <a:gs pos="97000">
              <a:schemeClr val="accent5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2023/6/9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883358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2000"/>
              </a:lnSpc>
              <a:buNone/>
            </a:pPr>
            <a:r>
              <a:rPr lang="zh-CN" altLang="en-US" sz="3400" b="1" u="sng" kern="100" spc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约书亚记回顾：</a:t>
            </a:r>
            <a:endParaRPr lang="en-US" altLang="zh-CN" sz="3400" b="1" u="sng" kern="100" spc="100" dirty="0" smtClean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zh-CN" altLang="en-US" sz="3400" b="1" kern="100" spc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神连续</a:t>
            </a:r>
            <a:r>
              <a:rPr lang="zh-CN" altLang="en-US" sz="34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三次嘱咐约书亚要</a:t>
            </a:r>
            <a:r>
              <a:rPr lang="zh-CN" altLang="en-US" sz="3400" b="1" kern="100" spc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刚强（</a:t>
            </a:r>
            <a:r>
              <a:rPr lang="en-US" altLang="zh-CN" sz="34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1</a:t>
            </a:r>
            <a:r>
              <a:rPr lang="zh-CN" altLang="en-US" sz="34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章）</a:t>
            </a:r>
          </a:p>
          <a:p>
            <a:pPr lvl="1" algn="just">
              <a:lnSpc>
                <a:spcPct val="150000"/>
              </a:lnSpc>
            </a:pPr>
            <a:r>
              <a:rPr lang="zh-CN" altLang="en-US" sz="3400" b="1" kern="100" spc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喇</a:t>
            </a:r>
            <a:r>
              <a:rPr lang="zh-CN" altLang="en-US" sz="34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合的信心（</a:t>
            </a:r>
            <a:r>
              <a:rPr lang="en-US" altLang="zh-CN" sz="34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</a:t>
            </a:r>
            <a:r>
              <a:rPr lang="zh-CN" altLang="en-US" sz="34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章）</a:t>
            </a:r>
          </a:p>
          <a:p>
            <a:pPr lvl="1" algn="just">
              <a:lnSpc>
                <a:spcPct val="150000"/>
              </a:lnSpc>
            </a:pPr>
            <a:r>
              <a:rPr lang="zh-CN" altLang="en-US" sz="3400" b="1" kern="100" spc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以色列</a:t>
            </a:r>
            <a:r>
              <a:rPr lang="zh-CN" altLang="en-US" sz="34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人过约旦河（</a:t>
            </a:r>
            <a:r>
              <a:rPr lang="en-US" altLang="zh-CN" sz="34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3-4</a:t>
            </a:r>
            <a:r>
              <a:rPr lang="zh-CN" altLang="en-US" sz="34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章）</a:t>
            </a:r>
          </a:p>
          <a:p>
            <a:pPr lvl="1" algn="just">
              <a:lnSpc>
                <a:spcPct val="150000"/>
              </a:lnSpc>
            </a:pPr>
            <a:r>
              <a:rPr lang="zh-CN" altLang="en-US" sz="3400" b="1" kern="100" spc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耶利哥城</a:t>
            </a:r>
            <a:r>
              <a:rPr lang="zh-CN" altLang="en-US" sz="34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之战（</a:t>
            </a:r>
            <a:r>
              <a:rPr lang="en-US" altLang="zh-CN" sz="34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5-6</a:t>
            </a:r>
            <a:r>
              <a:rPr lang="zh-CN" altLang="en-US" sz="34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章）</a:t>
            </a:r>
          </a:p>
          <a:p>
            <a:pPr lvl="1" algn="just">
              <a:lnSpc>
                <a:spcPct val="150000"/>
              </a:lnSpc>
            </a:pPr>
            <a:r>
              <a:rPr lang="zh-CN" altLang="en-US" sz="3400" b="1" kern="100" spc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艾</a:t>
            </a:r>
            <a:r>
              <a:rPr lang="zh-CN" altLang="en-US" sz="34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城首战失败（</a:t>
            </a:r>
            <a:r>
              <a:rPr lang="en-US" altLang="zh-CN" sz="34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7</a:t>
            </a:r>
            <a:r>
              <a:rPr lang="zh-CN" altLang="en-US" sz="34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章）</a:t>
            </a:r>
          </a:p>
          <a:p>
            <a:pPr lvl="1" algn="just">
              <a:lnSpc>
                <a:spcPct val="150000"/>
              </a:lnSpc>
            </a:pPr>
            <a:r>
              <a:rPr lang="zh-CN" altLang="en-US" sz="3400" b="1" kern="100" spc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攻克</a:t>
            </a:r>
            <a:r>
              <a:rPr lang="zh-CN" altLang="en-US" sz="34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艾城（</a:t>
            </a:r>
            <a:r>
              <a:rPr lang="en-US" altLang="zh-CN" sz="34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8</a:t>
            </a:r>
            <a:r>
              <a:rPr lang="zh-CN" altLang="en-US" sz="34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章）</a:t>
            </a:r>
          </a:p>
        </p:txBody>
      </p:sp>
    </p:spTree>
    <p:extLst>
      <p:ext uri="{BB962C8B-B14F-4D97-AF65-F5344CB8AC3E}">
        <p14:creationId xmlns:p14="http://schemas.microsoft.com/office/powerpoint/2010/main" val="290865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2000"/>
              </a:lnSpc>
              <a:buNone/>
            </a:pPr>
            <a:r>
              <a:rPr lang="zh-CN" altLang="en-US" sz="3200" b="1" u="sng" kern="100" spc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约书亚记回顾：</a:t>
            </a:r>
            <a:endParaRPr lang="en-US" altLang="zh-CN" sz="3200" b="1" u="sng" kern="100" spc="100" dirty="0" smtClean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zh-CN" altLang="en-US" sz="3200" b="1" kern="100" spc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基</a:t>
            </a:r>
            <a:r>
              <a:rPr lang="zh-CN" altLang="en-US" sz="32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遍人欺骗约书亚，与以色列人结盟（</a:t>
            </a:r>
            <a:r>
              <a:rPr lang="en-US" altLang="zh-CN" sz="32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9</a:t>
            </a:r>
            <a:r>
              <a:rPr lang="zh-CN" altLang="en-US" sz="32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章）</a:t>
            </a:r>
          </a:p>
          <a:p>
            <a:pPr lvl="1" algn="just">
              <a:lnSpc>
                <a:spcPct val="150000"/>
              </a:lnSpc>
            </a:pPr>
            <a:r>
              <a:rPr lang="zh-CN" altLang="en-US" sz="3200" b="1" kern="100" spc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以色列与</a:t>
            </a:r>
            <a:r>
              <a:rPr lang="zh-CN" altLang="en-US" sz="32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南方五王争战，后与北方诸王争战并得胜（</a:t>
            </a:r>
            <a:r>
              <a:rPr lang="en-US" altLang="zh-CN" sz="32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10-11</a:t>
            </a:r>
            <a:r>
              <a:rPr lang="zh-CN" altLang="en-US" sz="32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章）</a:t>
            </a:r>
          </a:p>
          <a:p>
            <a:pPr lvl="1" algn="just">
              <a:lnSpc>
                <a:spcPct val="150000"/>
              </a:lnSpc>
            </a:pPr>
            <a:r>
              <a:rPr lang="zh-CN" altLang="en-US" sz="3200" b="1" kern="100" spc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约</a:t>
            </a:r>
            <a:r>
              <a:rPr lang="zh-CN" altLang="en-US" sz="32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书亚给以色列各支派分地（</a:t>
            </a:r>
            <a:r>
              <a:rPr lang="en-US" altLang="zh-CN" sz="32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12-19</a:t>
            </a:r>
            <a:r>
              <a:rPr lang="zh-CN" altLang="en-US" sz="32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章）</a:t>
            </a:r>
          </a:p>
          <a:p>
            <a:pPr lvl="1" algn="just">
              <a:lnSpc>
                <a:spcPct val="150000"/>
              </a:lnSpc>
            </a:pPr>
            <a:r>
              <a:rPr lang="zh-CN" altLang="en-US" sz="3200" b="1" kern="100" spc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约</a:t>
            </a:r>
            <a:r>
              <a:rPr lang="zh-CN" altLang="en-US" sz="32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书亚设立六座逃</a:t>
            </a:r>
            <a:r>
              <a:rPr lang="zh-CN" altLang="en-US" sz="3200" b="1" kern="100" spc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城（</a:t>
            </a:r>
            <a:r>
              <a:rPr lang="en-US" altLang="zh-CN" sz="32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20</a:t>
            </a:r>
            <a:r>
              <a:rPr lang="zh-CN" altLang="en-US" sz="32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章）</a:t>
            </a:r>
          </a:p>
          <a:p>
            <a:pPr lvl="1" algn="just">
              <a:lnSpc>
                <a:spcPct val="150000"/>
              </a:lnSpc>
            </a:pPr>
            <a:r>
              <a:rPr lang="zh-CN" altLang="en-US" sz="3200" b="1" kern="100" spc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利</a:t>
            </a:r>
            <a:r>
              <a:rPr lang="zh-CN" altLang="en-US" sz="32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未人的产业（</a:t>
            </a:r>
            <a:r>
              <a:rPr lang="en-US" altLang="zh-CN" sz="32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21</a:t>
            </a:r>
            <a:r>
              <a:rPr lang="zh-CN" altLang="en-US" sz="32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章）</a:t>
            </a:r>
          </a:p>
          <a:p>
            <a:pPr lvl="1" algn="just">
              <a:lnSpc>
                <a:spcPct val="150000"/>
              </a:lnSpc>
            </a:pPr>
            <a:r>
              <a:rPr lang="zh-CN" altLang="en-US" sz="3200" b="1" kern="100" spc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约</a:t>
            </a:r>
            <a:r>
              <a:rPr lang="zh-CN" altLang="en-US" sz="32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书亚遗训（</a:t>
            </a:r>
            <a:r>
              <a:rPr lang="en-US" altLang="zh-CN" sz="32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23-24</a:t>
            </a:r>
            <a:r>
              <a:rPr lang="zh-CN" altLang="en-US" sz="32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章）</a:t>
            </a:r>
          </a:p>
        </p:txBody>
      </p:sp>
    </p:spTree>
    <p:extLst>
      <p:ext uri="{BB962C8B-B14F-4D97-AF65-F5344CB8AC3E}">
        <p14:creationId xmlns:p14="http://schemas.microsoft.com/office/powerpoint/2010/main" val="216823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3000"/>
              </a:lnSpc>
              <a:spcAft>
                <a:spcPts val="0"/>
              </a:spcAft>
              <a:buNone/>
            </a:pPr>
            <a:r>
              <a:rPr lang="zh-CN" altLang="en-US" sz="3600" b="1" u="sng" kern="100" spc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分享讨论：</a:t>
            </a:r>
            <a:endParaRPr lang="en-US" altLang="zh-CN" sz="3600" b="1" u="sng" kern="100" spc="100" dirty="0" smtClean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514350" indent="-514350" algn="just">
              <a:lnSpc>
                <a:spcPct val="113000"/>
              </a:lnSpc>
              <a:spcAft>
                <a:spcPts val="0"/>
              </a:spcAft>
              <a:buAutoNum type="arabicParenR"/>
            </a:pPr>
            <a:r>
              <a:rPr lang="zh-CN" altLang="en-US" sz="3600" b="1" kern="100" spc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约</a:t>
            </a:r>
            <a:r>
              <a:rPr lang="zh-CN" altLang="en-US" sz="36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书亚记中的那一段经文给我最大的触动，为什么？给我今天的信心生活带来怎样的益处？</a:t>
            </a:r>
          </a:p>
          <a:p>
            <a:pPr marL="514350" indent="-514350" algn="just">
              <a:lnSpc>
                <a:spcPct val="113000"/>
              </a:lnSpc>
              <a:spcAft>
                <a:spcPts val="0"/>
              </a:spcAft>
              <a:buAutoNum type="arabicParenR"/>
            </a:pPr>
            <a:endParaRPr lang="zh-CN" altLang="en-US" sz="3600" b="1" kern="100" spc="10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514350" indent="-514350" algn="just">
              <a:lnSpc>
                <a:spcPct val="113000"/>
              </a:lnSpc>
              <a:spcAft>
                <a:spcPts val="0"/>
              </a:spcAft>
              <a:buAutoNum type="arabicParenR"/>
            </a:pPr>
            <a:r>
              <a:rPr lang="zh-CN" altLang="en-US" sz="3600" b="1" kern="100" spc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分享</a:t>
            </a:r>
            <a:r>
              <a:rPr lang="zh-CN" altLang="en-US" sz="3600" b="1" kern="100" spc="10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约书亚说过的一句给我触动最大的话，为什么给我带来最大的触动？</a:t>
            </a:r>
          </a:p>
        </p:txBody>
      </p:sp>
    </p:spTree>
    <p:extLst>
      <p:ext uri="{BB962C8B-B14F-4D97-AF65-F5344CB8AC3E}">
        <p14:creationId xmlns:p14="http://schemas.microsoft.com/office/powerpoint/2010/main" val="248951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17389</TotalTime>
  <Words>263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微软雅黑</vt:lpstr>
      <vt:lpstr>新細明體</vt:lpstr>
      <vt:lpstr>宋体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BCCC</cp:lastModifiedBy>
  <cp:revision>1699</cp:revision>
  <dcterms:created xsi:type="dcterms:W3CDTF">2014-02-25T17:54:08Z</dcterms:created>
  <dcterms:modified xsi:type="dcterms:W3CDTF">2023-06-10T03:17:49Z</dcterms:modified>
</cp:coreProperties>
</file>