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0"/>
  </p:notesMasterIdLst>
  <p:handoutMasterIdLst>
    <p:handoutMasterId r:id="rId11"/>
  </p:handoutMasterIdLst>
  <p:sldIdLst>
    <p:sldId id="2866" r:id="rId2"/>
    <p:sldId id="3555" r:id="rId3"/>
    <p:sldId id="3556" r:id="rId4"/>
    <p:sldId id="3557" r:id="rId5"/>
    <p:sldId id="3558" r:id="rId6"/>
    <p:sldId id="2916" r:id="rId7"/>
    <p:sldId id="3356" r:id="rId8"/>
    <p:sldId id="1098" r:id="rId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86" d="100"/>
          <a:sy n="86" d="100"/>
        </p:scale>
        <p:origin x="-162" y="-7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16:1-10】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约瑟的子孙拈阄所得之地，是从靠近耶利哥的约旦河起，以耶利哥东边的水为界，从耶利哥上去，通过山地的旷野，到伯特利。</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lot fell to the children of Joseph from the Jordan, by Jericho, to the waters of Jericho on the east, to the wilderness that goes up from Jericho through the mountains to Bethel,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又从伯特利到路斯，接连到亚基人的境界，至亚他绿。</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went out from Bethel to Luz, passed along to the border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Archites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Ataroth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16:1-10】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又往西下到押利提人的境界，到下伯和仑的境界，直到基色，通到海为止</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went down westward to the boundary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Japhletites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as far as the boundary of Lower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Gezer; and it ended at the sea.</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约瑟的儿子玛拿西、以法莲就得了他们的地业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Joseph, Manasseh and Ephraim, took their inheritance.</a:t>
            </a:r>
          </a:p>
        </p:txBody>
      </p:sp>
    </p:spTree>
    <p:extLst>
      <p:ext uri="{BB962C8B-B14F-4D97-AF65-F5344CB8AC3E}">
        <p14:creationId xmlns:p14="http://schemas.microsoft.com/office/powerpoint/2010/main" val="178399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16:1-10】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以法莲子孙的境界，按着宗族所得的，记在下面：他们地业的东界，是亚他绿亚达到上伯和仑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border of the children of Ephraim, according to their families, was thus: The border of their inheritance on the east side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Ataroth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Addar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far as Upper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往西通到北边的密米他，又向东绕到他纳示罗，又接连到雅挪哈的东边，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border went out toward the sea on the north side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Michmethath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then the border went around eastward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Taanath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Shiloh, and passed by it on the east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Janohah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78399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16:1-10】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从雅挪哈下到亚他绿，又到拿拉，达到耶利哥，通到约旦河为止。</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it went down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Janohah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Ataroth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Naarah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reached to Jericho, and came out at the Jordan.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从他普亚往西，到加拿河，直通到海为止。这就是以法莲支派按着宗族所得的地业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border went out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Tappuah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westward to the Brook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Kanah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it ended at the sea. This was the inheritance of the tribe of the children of Ephraim according to their families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83997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16:1-10】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另外在玛拿西人地业中，得了些城邑和属城的村庄，这都是分给以法莲子孙的。</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separate cities for the children of Ephraim were among the inheritance of the children of Manasseh, all the cities with their villages.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他们没有赶出住基色的迦南人；迦南人却住在以法莲人中间，成为作苦工的仆人，直到今日。</a:t>
            </a: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they did not drive out the Canaanites who dwelt in Gezer; but the Canaanites dwell among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Ephraimites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this day and have become forced laborers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83997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记述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以法莲和玛拿西支派，约瑟子孙的产业（</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法莲的产业的疆界（</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5-10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瑟的后裔得富饶的</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产业</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因父亲而得</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福</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因“拈阄”得</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福</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箴言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Proverbs 16:33</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签</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放在怀里，定事由耶和华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lot is cast into the lap, But its every decision is from the Lord.</a:t>
            </a:r>
          </a:p>
          <a:p>
            <a:pPr marL="0" indent="0" algn="just">
              <a:lnSpc>
                <a:spcPct val="112000"/>
              </a:lnSpc>
              <a:buNone/>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何谓“交托”</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“得业”与“守业”</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圣经中合神心意的“拈阄，抽签”的例子</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自己的信仰经历，“曾认真筹划并推进某事，但是事情最终的结果却完全不符合自己起初的筹划。” 从信心的角度来看，哪个结果（自己起初的筹划</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vs</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后来实际的结果）更好呢？经过这样的经历，我从中学习到怎样的信心功课？对自己和对神的认识发生怎样的变化？</a:t>
            </a:r>
          </a:p>
          <a:p>
            <a:pPr marL="514350" indent="-514350" algn="just">
              <a:lnSpc>
                <a:spcPct val="113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自己有没有真正地通过实际的“拈阄，抽签”的方式做出过任何决定？如果有这样的经历，那么后来结果如何？</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16921</TotalTime>
  <Words>768</Words>
  <Application>Microsoft Office PowerPoint</Application>
  <PresentationFormat>全屏显示(4:3)</PresentationFormat>
  <Paragraphs>42</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1655</cp:revision>
  <dcterms:created xsi:type="dcterms:W3CDTF">2014-02-25T17:54:08Z</dcterms:created>
  <dcterms:modified xsi:type="dcterms:W3CDTF">2023-02-03T21:20:41Z</dcterms:modified>
</cp:coreProperties>
</file>