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5"/>
  </p:notesMasterIdLst>
  <p:handoutMasterIdLst>
    <p:handoutMasterId r:id="rId16"/>
  </p:handoutMasterIdLst>
  <p:sldIdLst>
    <p:sldId id="2866" r:id="rId2"/>
    <p:sldId id="3524" r:id="rId3"/>
    <p:sldId id="3525" r:id="rId4"/>
    <p:sldId id="3526" r:id="rId5"/>
    <p:sldId id="3527" r:id="rId6"/>
    <p:sldId id="3528" r:id="rId7"/>
    <p:sldId id="3529" r:id="rId8"/>
    <p:sldId id="3530" r:id="rId9"/>
    <p:sldId id="3531" r:id="rId10"/>
    <p:sldId id="3532" r:id="rId11"/>
    <p:sldId id="2916" r:id="rId12"/>
    <p:sldId id="3356" r:id="rId13"/>
    <p:sldId id="1098" r:id="rId1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112" d="100"/>
          <a:sy n="112" d="100"/>
        </p:scale>
        <p:origin x="1122"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2023/1/13</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2023/1/13</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2023/1/13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2023/1/13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2023/1/13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2023/1/13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2023/1/13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2023/1/13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2023/1/13</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2023/1/13</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2023/1/13</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2023/1/13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2023/1/13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2023/1/13</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14:1-15】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以色列人在迦南地所得的产业，就是祭司以利亚撒和嫩的儿子约书亚，并以色列各支派的族长所分给他们的，都记在下面，</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These are the areas which the children of Israel inherited in the land of Canaan, which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Eleazar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priest, Joshua the son of Nun, and the heads of the fathers of the tribes of the children of Israel distributed as an inheritance to them.</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是照耶和华藉摩西所吩咐的，把产业拈阄分给九个半支派。</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Their inheritance was by lot, as the Lord had commanded by the hand of Moses, for the nine tribes and the half-tribe.</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14:1-15】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希伯仑从前名叫基列亚巴。亚巴是亚衲族中最尊大的人。于是国中太平，没有争战了。</a:t>
            </a:r>
          </a:p>
          <a:p>
            <a:pPr marL="0" indent="0" algn="just">
              <a:lnSpc>
                <a:spcPct val="112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And the name of Hebron formerly was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Kirjath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Arba</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Arba</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was the greatest man among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Anakim</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).Then the land had rest from war.</a:t>
            </a:r>
          </a:p>
        </p:txBody>
      </p:sp>
    </p:spTree>
    <p:extLst>
      <p:ext uri="{BB962C8B-B14F-4D97-AF65-F5344CB8AC3E}">
        <p14:creationId xmlns:p14="http://schemas.microsoft.com/office/powerpoint/2010/main" val="29113618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   经文简述：</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圣经用</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两</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种</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方法</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计算</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以色列十二支派</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记述</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约但河西面分给九个半支派的土地</a:t>
            </a:r>
            <a:endPar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迦</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勒向约书</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亚要求得</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希伯</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仑地（山地）</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4134416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迦</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勒</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外邦人</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勇气</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认识神</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信心</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渴望得到神的赏赐（应许）</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专心跟从</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神</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认识</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神</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——&gt;</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信靠神</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——&gt;</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渴慕得到神的赏赐（应许）</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——&gt;</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行动</a:t>
            </a:r>
          </a:p>
        </p:txBody>
      </p:sp>
    </p:spTree>
    <p:extLst>
      <p:ext uri="{BB962C8B-B14F-4D97-AF65-F5344CB8AC3E}">
        <p14:creationId xmlns:p14="http://schemas.microsoft.com/office/powerpoint/2010/main" val="19165664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b="1" u="sng" kern="100" dirty="0" smtClean="0">
                <a:latin typeface="微软雅黑" panose="020B0503020204020204" pitchFamily="34" charset="-122"/>
                <a:ea typeface="微软雅黑" panose="020B0503020204020204" pitchFamily="34" charset="-122"/>
                <a:cs typeface="Calibri" panose="020F0502020204030204" pitchFamily="34" charset="0"/>
              </a:rPr>
              <a:t>分享讨论（</a:t>
            </a:r>
            <a:r>
              <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rPr>
              <a:t>1/2)</a:t>
            </a:r>
          </a:p>
          <a:p>
            <a:pPr marL="514350" indent="-514350" algn="just">
              <a:lnSpc>
                <a:spcPct val="113000"/>
              </a:lnSpc>
              <a:spcAft>
                <a:spcPts val="0"/>
              </a:spcAft>
              <a:buAutoNum type="arabicParenR"/>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迦</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勒要求约书亚将迦</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勒指定</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的土地分配给他，</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这被称为</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“高尚的要求”。讨论：</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为什么这要求</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被称为“高尚的要求”？圣经中</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还有哪些“高尚的要求”？</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startAt="2"/>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从</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神的旨意和人的责任</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两方面</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讨论</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，什么</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原因</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促使已超</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85</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岁的迦勒，</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他的信心、勇气和力量</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仍没减少</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和他</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40</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年前一样</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startAt="2"/>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buFont typeface="Arial" panose="020B0604020202020204" pitchFamily="34" charset="0"/>
              <a:buAutoNum type="arabicParenR" startAt="2"/>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什么</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是我们心中</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尚未</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被征服的</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“高山”？</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我们心中还有</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哪些“高山”</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仍被</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仇敌占据</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，仍没有</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被神征服（向神降服）？我们有没有向神求</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，主动去</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征服</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这些心中的“高山”？</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00000"/>
              </a:lnSpc>
              <a:buNone/>
            </a:pPr>
            <a:r>
              <a:rPr lang="en-US" altLang="zh-CN" sz="29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29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2900" b="1" u="sng" kern="100" dirty="0">
                <a:latin typeface="微软雅黑" panose="020B0503020204020204" pitchFamily="34" charset="-122"/>
                <a:ea typeface="微软雅黑" panose="020B0503020204020204" pitchFamily="34" charset="-122"/>
                <a:cs typeface="Calibri" panose="020F0502020204030204" pitchFamily="34" charset="0"/>
              </a:rPr>
              <a:t>Joshua 14:1-15】</a:t>
            </a:r>
          </a:p>
          <a:p>
            <a:pPr marL="0" indent="0" algn="just">
              <a:lnSpc>
                <a:spcPct val="100000"/>
              </a:lnSpc>
              <a:buNone/>
            </a:pPr>
            <a:r>
              <a:rPr lang="en-US" altLang="zh-CN"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原来摩西在约旦河东，已经把产业分给那两个半支派，只是在他们中间没有把产业分给利未人</a:t>
            </a:r>
            <a:r>
              <a:rPr lang="zh-CN" altLang="en-US" sz="2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2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Moses had given the inheritance of the two tribes and the half-tribe on the other side of the Jordan; but to the Levites he had given no inheritance among them.</a:t>
            </a:r>
          </a:p>
          <a:p>
            <a:pPr marL="0" indent="0" algn="just">
              <a:lnSpc>
                <a:spcPct val="100000"/>
              </a:lnSpc>
              <a:buNone/>
            </a:pPr>
            <a:r>
              <a:rPr lang="en-US" altLang="zh-CN"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因为约瑟的子孙是两个支派，就是玛拿西和以法莲，所以没有把地分给利未人。但给他们城邑居住，并城邑的郊野，可以牧养他们的牲畜，安置他们的财物</a:t>
            </a:r>
            <a:r>
              <a:rPr lang="zh-CN" altLang="en-US" sz="2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2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the children of Joseph were two tribes: Manasseh and Ephraim. And they gave no part to the Levites in the land, except cities to dwell in, with their common-lands for their livestock and their property.</a:t>
            </a:r>
          </a:p>
        </p:txBody>
      </p:sp>
    </p:spTree>
    <p:extLst>
      <p:ext uri="{BB962C8B-B14F-4D97-AF65-F5344CB8AC3E}">
        <p14:creationId xmlns:p14="http://schemas.microsoft.com/office/powerpoint/2010/main" val="3683381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14:1-15】</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耶和华怎样吩咐摩西，以色列人就照样行，把地分了。</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As the Lord had commanded Moses, so the children of Israel did; and they divided the land.</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那时犹大人来到吉甲见约书亚，有基尼洗族耶孚尼的儿子迦勒对约书亚说：“耶和华在加低斯巴尼亚指着我与你对神人摩西所说的话，你都知道了</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children of Judah came to Joshua in Gilgal. And Caleb the son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Jephunneh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Kenizzite</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said to him: “You know the word which the Lord said to Moses the man of God concerning you and me in Kadesh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Barnea</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3229079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14:1-15】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耶和华的仆人摩西，从加低斯巴尼亚打发我窥探这地，那时我正四十岁，我按着心意回报他</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I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was forty years old when Moses the servant of the Lord sent me from Kadesh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Barnea</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to spy out the land, and I brought back word to him as it was in my heart.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然而同我上去的众弟兄，使百姓的心消化，但我专心跟从耶和华我的　神。</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Nevertheless my brethren who went up with me made the heart of the people melt, but I wholly followed the Lord my God.</a:t>
            </a:r>
          </a:p>
        </p:txBody>
      </p:sp>
    </p:spTree>
    <p:extLst>
      <p:ext uri="{BB962C8B-B14F-4D97-AF65-F5344CB8AC3E}">
        <p14:creationId xmlns:p14="http://schemas.microsoft.com/office/powerpoint/2010/main" val="1051983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14:1-15】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当日摩西起誓说：</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‘你脚所踏之地，定要归你和你的子孙永远为业，因为你专心跟从耶和华我的　神。’</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Moses swore on that day, saying, ‘Surely the land where your foot has trodden shall be your inheritance and your children’s forever, because you have wholly followed the Lord my God</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1472891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14:1-15】</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自从耶和华对摩西说这话的时候，耶和华照他所应许的，使我存活这四十五年，其间以色列人在旷野行走。看哪，现今我八十五岁了</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now, behold, the Lord has kept me alive, as He said, these forty-five years, ever since the Lord spoke this word to Moses while Israel wandered in the wilderness; and now, here I am this day, eighty-five years old.</a:t>
            </a:r>
          </a:p>
        </p:txBody>
      </p:sp>
    </p:spTree>
    <p:extLst>
      <p:ext uri="{BB962C8B-B14F-4D97-AF65-F5344CB8AC3E}">
        <p14:creationId xmlns:p14="http://schemas.microsoft.com/office/powerpoint/2010/main" val="18625304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14:1-15】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我还是强壮，像摩西打发我去的那天一样。无论是争战、是出入，我的力量那时如何，现在还是如何</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As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yet I am as strong this day as on the day that Moses sent me; just as my strength was then, so now is my strength for war, both for going out and for coming in</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3738242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14:1-15】</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求你将耶和华那日应许我的这山地给我，那里有亚衲族人，并宽大坚固的城，你也曾听见了。或者耶和华照他所应许的与我同在，我就把他们赶出去。”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therefore, give me this mountain of which the Lord spoke in that day; for you heard in that day how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Anakim</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were there, and that the cities were great and fortified. It may be that the Lord will be with me, and I shall be able to drive them out as the Lord said.”</a:t>
            </a:r>
          </a:p>
        </p:txBody>
      </p:sp>
    </p:spTree>
    <p:extLst>
      <p:ext uri="{BB962C8B-B14F-4D97-AF65-F5344CB8AC3E}">
        <p14:creationId xmlns:p14="http://schemas.microsoft.com/office/powerpoint/2010/main" val="37725210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14:1-15】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于是约书亚为耶孚尼的儿子迦勒祝福，将希伯仑给他为业</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Joshua blessed him, and gave Hebron to Caleb the son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Jephunneh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as an inheritance.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所以希伯仑作了基尼洗族耶孚尼的儿子迦勒的产业，直到今日，因为他专心跟从耶和华以色列的　神。</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Hebron therefore became the inheritance of Caleb the son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Jephunneh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Kenizzite</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to this day, because he wholly followed the Lord God of Israel.</a:t>
            </a:r>
          </a:p>
        </p:txBody>
      </p:sp>
    </p:spTree>
    <p:extLst>
      <p:ext uri="{BB962C8B-B14F-4D97-AF65-F5344CB8AC3E}">
        <p14:creationId xmlns:p14="http://schemas.microsoft.com/office/powerpoint/2010/main" val="10907983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16801</TotalTime>
  <Words>1121</Words>
  <Application>Microsoft Office PowerPoint</Application>
  <PresentationFormat>全屏显示(4:3)</PresentationFormat>
  <Paragraphs>53</Paragraphs>
  <Slides>13</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13</vt:i4>
      </vt:variant>
    </vt:vector>
  </HeadingPairs>
  <TitlesOfParts>
    <vt:vector size="20"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1648</cp:revision>
  <dcterms:created xsi:type="dcterms:W3CDTF">2014-02-25T17:54:08Z</dcterms:created>
  <dcterms:modified xsi:type="dcterms:W3CDTF">2023-01-13T20:27:48Z</dcterms:modified>
</cp:coreProperties>
</file>