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5"/>
  </p:notesMasterIdLst>
  <p:handoutMasterIdLst>
    <p:handoutMasterId r:id="rId16"/>
  </p:handoutMasterIdLst>
  <p:sldIdLst>
    <p:sldId id="2866" r:id="rId2"/>
    <p:sldId id="3365" r:id="rId3"/>
    <p:sldId id="3366" r:id="rId4"/>
    <p:sldId id="3367" r:id="rId5"/>
    <p:sldId id="3368" r:id="rId6"/>
    <p:sldId id="3369" r:id="rId7"/>
    <p:sldId id="3370" r:id="rId8"/>
    <p:sldId id="3374" r:id="rId9"/>
    <p:sldId id="2916" r:id="rId10"/>
    <p:sldId id="3356" r:id="rId11"/>
    <p:sldId id="3360" r:id="rId12"/>
    <p:sldId id="3357" r:id="rId13"/>
    <p:sldId id="109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50"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2022/9/16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2022/9/16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2022/9/16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2022/9/16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2022/9/16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2022/9/16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2022/9/16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2022/9/16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2022/9/16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2022/9/16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2022/9/16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2022/9/16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2022/9/16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2022/9/16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约书亚清早起来，和以色列众人都离开什亭，来到约旦河，就住在那里，等候过河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rose early in the morning; and they set out from Acacia Grove and came to the Jordan, he and all the children of Israel, and lodged there before they crossed over.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过了三天，官长走遍营中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after three days, that the officers went through the camp</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过</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约旦河的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预备</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以色列人要信靠顺服</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约书亚给出明确的指示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祭司利未人抬着约柜（神的话）前行</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人跟随</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以色列人要定意跟随</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存敬畏的心跟随</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必须先要自洁</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使约书亚在以色列众人眼前尊</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大</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约书亚忠实地传递神的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话语</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约书亚归荣耀给</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约书亚相信神在将来必定成就更大的事</a:t>
            </a:r>
          </a:p>
        </p:txBody>
      </p:sp>
    </p:spTree>
    <p:extLst>
      <p:ext uri="{BB962C8B-B14F-4D97-AF65-F5344CB8AC3E}">
        <p14:creationId xmlns:p14="http://schemas.microsoft.com/office/powerpoint/2010/main" val="388705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约旦河</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水</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分开</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高涨的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河水</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河水立刻</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断绝</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祭司在河中</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站定</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一个都不失落</a:t>
            </a:r>
          </a:p>
        </p:txBody>
      </p:sp>
    </p:spTree>
    <p:extLst>
      <p:ext uri="{BB962C8B-B14F-4D97-AF65-F5344CB8AC3E}">
        <p14:creationId xmlns:p14="http://schemas.microsoft.com/office/powerpoint/2010/main" val="1019353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以色列人过红海和过约旦河的异同？</a:t>
            </a:r>
          </a:p>
          <a:p>
            <a:pPr marL="514350" indent="-5143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：你有没有经历过看似“不可能的事”，但当你凭信心“踏进去的时候”，却成为见证神迹的经历？</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吩咐百姓说：“你们看见耶和华你们　神的约柜，又见祭司利未人抬着，就要离开所住的地方，跟着约柜去</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commanded the people, saying, “When you see the ark of the covenant of the Lord your God, and the priests, the Levites, bearing it, then you shall set out from your place and go after it.</a:t>
            </a:r>
          </a:p>
          <a:p>
            <a:pPr marL="0" indent="0" algn="just">
              <a:lnSpc>
                <a:spcPct val="11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只是你们和约柜相离，要量二千肘，不可与约柜相近，使你们知道所当走的路，因为这条路你们向来没有走过。”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Yet there shall be a space between you and it, about two thousand cubits by measure. Do not come near it, that you may know the way by which you must go, for you have not passed this way before.”</a:t>
            </a:r>
          </a:p>
        </p:txBody>
      </p:sp>
    </p:spTree>
    <p:extLst>
      <p:ext uri="{BB962C8B-B14F-4D97-AF65-F5344CB8AC3E}">
        <p14:creationId xmlns:p14="http://schemas.microsoft.com/office/powerpoint/2010/main" val="195955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约书亚吩咐百姓说：“你们要自洁，因为明天耶和华必在你们中间行奇事。”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said to the people, “Sanctify yourselves, for tomorrow the Lord will do wonders among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约书亚又吩咐祭司说：“你们抬起约柜，在百姓前头过去。”于是他们抬起约柜，在百姓前头走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spoke to the priests, saying, “Take up the ark of the covenant and cross over before the people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took up the ark of the covenant and went before the people.</a:t>
            </a:r>
          </a:p>
        </p:txBody>
      </p:sp>
    </p:spTree>
    <p:extLst>
      <p:ext uri="{BB962C8B-B14F-4D97-AF65-F5344CB8AC3E}">
        <p14:creationId xmlns:p14="http://schemas.microsoft.com/office/powerpoint/2010/main" val="867077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耶和华对约书亚说：“从今日起，我必使你在以色列众人眼前尊大，使他们知道我怎样与摩西同在，也必照样与你同在。</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the Lord said to Joshua, “This day I will begin to exalt you in the sight of all Israel, that they may know that, as I was with Moses, so I will be with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你要吩咐抬约柜的祭司说：‘你们到了约旦河的水边上，就要在约旦河水里站住。’”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You shall command the priests who bear the ark of the covenant, saying, ‘When you have come to the edge of the water of the Jordan, you shall stand in the Jordan.’”</a:t>
            </a:r>
          </a:p>
        </p:txBody>
      </p:sp>
    </p:spTree>
    <p:extLst>
      <p:ext uri="{BB962C8B-B14F-4D97-AF65-F5344CB8AC3E}">
        <p14:creationId xmlns:p14="http://schemas.microsoft.com/office/powerpoint/2010/main" val="176741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约书亚对以色列人说：“你们近前来，听耶和华你们　神的话。” </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So Joshua said to the children of Israel, “Come here, and hear the words of the Lord your God.”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约书亚说：“看哪，普天下主的约柜必在你们前头过去，到约旦河里，因此你们就知道在你们中间有永生　神。并且他必在你们面前赶出迦南人、赫人、希未人、比利洗人、革迦撒人、亚摩利人、耶布斯人。</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And Joshua said, “By this you shall know that the living God is among you, and that He will without fail drive out from before you the Canaanites and the Hittites and the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Girgashites</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and the Amorites and the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Behold, the ark of the covenant of the Lord of all the earth is crossing over before you into the Jordan.</a:t>
            </a:r>
          </a:p>
        </p:txBody>
      </p:sp>
    </p:spTree>
    <p:extLst>
      <p:ext uri="{BB962C8B-B14F-4D97-AF65-F5344CB8AC3E}">
        <p14:creationId xmlns:p14="http://schemas.microsoft.com/office/powerpoint/2010/main" val="2111634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1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1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百姓离开帐棚，要过约旦河的时候，抬约柜的祭司乃在百姓的前头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1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was, when the people set out from their camp to cross over the Jordan, with the priests bearing the ark of the covenant before the people,</a:t>
            </a:r>
          </a:p>
          <a:p>
            <a:pPr marL="0" indent="0" algn="just">
              <a:lnSpc>
                <a:spcPct val="111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他们到了约旦河，脚一入水（原来约旦河水在收割的日子涨过两岸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1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as those who bore the ark came to the Jordan, and the feet of the priests who bore the ark dipped in the edge of the water (for the Jordan overflows all its banks during the whole time of harvest),</a:t>
            </a:r>
          </a:p>
        </p:txBody>
      </p:sp>
    </p:spTree>
    <p:extLst>
      <p:ext uri="{BB962C8B-B14F-4D97-AF65-F5344CB8AC3E}">
        <p14:creationId xmlns:p14="http://schemas.microsoft.com/office/powerpoint/2010/main" val="388226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那从上往下流的水，便在极远之地、撒拉但旁的亚当城那里停住，立起成垒；那往亚拉巴的海，就是盐海，下流的水全然断绝。于是百姓在耶利哥的对面过去了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waters which came down from upstream stood still, and rose in a heap very far away at Adam, the city that is beside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Zaretan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 the waters that went down into the Sea of the Arabah, the Salt Sea, failed, and were cut off; and the people crossed over opposite Jericho</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69869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3:1-17】</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抬耶和华约柜的祭司在约旦河中的干地上站定，以色列众人都从干地上过去，直到国民尽都过了约旦河。</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priests who bore the ark of the covenant of the Lord stood firm on dry ground in the midst of the Jordan; and all Israel crossed over on dry ground, until all the people had crossed completely over the Jordan.</a:t>
            </a:r>
          </a:p>
        </p:txBody>
      </p:sp>
    </p:spTree>
    <p:extLst>
      <p:ext uri="{BB962C8B-B14F-4D97-AF65-F5344CB8AC3E}">
        <p14:creationId xmlns:p14="http://schemas.microsoft.com/office/powerpoint/2010/main" val="1094911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5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带领以色列人过约旦河。</a:t>
            </a: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书亚指示百姓，要跟随约柜（</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百姓</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应当自洁（</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祭司</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们抬着约柜，走在队伍前头（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使约书亚在百姓面前尊大（</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书亚告知众人，神所要作的大事（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9-13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河水</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立起如垒，以色列人走干地过去，神的话成就（</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14-17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16399</TotalTime>
  <Words>874</Words>
  <Application>Microsoft Office PowerPoint</Application>
  <PresentationFormat>全屏显示(4:3)</PresentationFormat>
  <Paragraphs>68</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1565</cp:revision>
  <dcterms:created xsi:type="dcterms:W3CDTF">2014-02-25T17:54:08Z</dcterms:created>
  <dcterms:modified xsi:type="dcterms:W3CDTF">2022-09-16T18:02:13Z</dcterms:modified>
</cp:coreProperties>
</file>