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6"/>
  </p:notesMasterIdLst>
  <p:handoutMasterIdLst>
    <p:handoutMasterId r:id="rId27"/>
  </p:handoutMasterIdLst>
  <p:sldIdLst>
    <p:sldId id="2866" r:id="rId2"/>
    <p:sldId id="2840" r:id="rId3"/>
    <p:sldId id="2841" r:id="rId4"/>
    <p:sldId id="2842" r:id="rId5"/>
    <p:sldId id="2843" r:id="rId6"/>
    <p:sldId id="2844" r:id="rId7"/>
    <p:sldId id="2845" r:id="rId8"/>
    <p:sldId id="2846" r:id="rId9"/>
    <p:sldId id="2847" r:id="rId10"/>
    <p:sldId id="2848" r:id="rId11"/>
    <p:sldId id="2856" r:id="rId12"/>
    <p:sldId id="2867" r:id="rId13"/>
    <p:sldId id="2868" r:id="rId14"/>
    <p:sldId id="2869" r:id="rId15"/>
    <p:sldId id="2865" r:id="rId16"/>
    <p:sldId id="2859" r:id="rId17"/>
    <p:sldId id="2870" r:id="rId18"/>
    <p:sldId id="2871" r:id="rId19"/>
    <p:sldId id="2874" r:id="rId20"/>
    <p:sldId id="2875" r:id="rId21"/>
    <p:sldId id="2876" r:id="rId22"/>
    <p:sldId id="2877" r:id="rId23"/>
    <p:sldId id="2878" r:id="rId24"/>
    <p:sldId id="1098"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9" d="100"/>
          <a:sy n="79" d="100"/>
        </p:scale>
        <p:origin x="138" y="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2021/9/24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2021/9/24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2021/9/24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2021/9/24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2021/9/24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2021/9/24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2021/9/24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2021/9/24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2021/9/24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2021/9/24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2021/9/24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2021/9/24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2021/9/24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2021/9/24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摩西將以色列衆人召了來，對他們說：“以色列人哪，我今日曉諭你們的律例、典章，你們要聽，可以學習，謹守遵行。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called all Israel, and said to them: “Hear, O Israel, the statutes and judgments which I speak in your hearing today, that you may learn them and be careful to observe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耶和華我們的　神在何烈山與我們立約。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our God made a covenant with us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不可偷盜。</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steal.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不可作假見證陷害人。</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bear false witness against your neighbor.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不可貪戀人的妻子；也不可貪圖人的房屋、田地、僕婢、牛、驢，幷他一切所有的。’</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shall not covet your neighbor’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 wife; and you shall not desire your neighbor’s house, his field, his male servant, his female servant, his ox, his donkey, or anything that is your neighbor’s.’</a:t>
            </a:r>
          </a:p>
        </p:txBody>
      </p:sp>
    </p:spTree>
    <p:extLst>
      <p:ext uri="{BB962C8B-B14F-4D97-AF65-F5344CB8AC3E}">
        <p14:creationId xmlns:p14="http://schemas.microsoft.com/office/powerpoint/2010/main" val="232788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不可貪婪</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心裏的罪</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的權柄</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貪婪的罪是許多罪的源頭</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05029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撒</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上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1 Sam 16:7】</a:t>
            </a:r>
          </a:p>
          <a:p>
            <a:pPr marL="0" indent="0" algn="just">
              <a:lnSpc>
                <a:spcPct val="112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耶和華却對撒母耳說：“不要看他的外貌和他身材高大，我不揀選他，因爲耶和華不像人看人，人是看外貌，耶和華是看內心。”</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But the Lord said to Samuel, “Do not look at his appearance or at his physical stature, because I have refused him. For the Lord does not see as man sees; for man looks at the outward appearance, but the Lord looks at the heart.”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68657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雅各書</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James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4</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1-2a】 </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你們中間的爭戰鬥毆是從哪裏來的呢</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不是從你們百體中戰鬥之私欲來的嗎</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你們貪戀，還是得不著；你們殺害嫉妒，又鬥毆爭戰，也不能得</a:t>
            </a: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What is the source of quarrels and conflicts among you? Is not the source your pleasures that wage war in your members? You lust and do not have; so you commit murder. You are envious and cannot obtain...</a:t>
            </a:r>
          </a:p>
        </p:txBody>
      </p:sp>
    </p:spTree>
    <p:extLst>
      <p:ext uri="{BB962C8B-B14F-4D97-AF65-F5344CB8AC3E}">
        <p14:creationId xmlns:p14="http://schemas.microsoft.com/office/powerpoint/2010/main" val="4041972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何謂 “貪婪”？ </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不義的欲望</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過度的欲望</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搶奪占有的欲望</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罪人將“貪婪”正義化</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貪愛金錢</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“貪婪” 的惡果</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2496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太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Matthew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6:24】 </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一個人不能事奉兩個主；不是惡這個愛那個，就是重這個輕那個。你們不能又事奉　神，又事奉瑪門</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瑪門”是“財利”的意思</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 one can serve two masters; for either he will hate the one and love the other, or he will be devoted to one and despise the other. You cannot serve God and wealth.</a:t>
            </a:r>
          </a:p>
        </p:txBody>
      </p:sp>
    </p:spTree>
    <p:extLst>
      <p:ext uri="{BB962C8B-B14F-4D97-AF65-F5344CB8AC3E}">
        <p14:creationId xmlns:p14="http://schemas.microsoft.com/office/powerpoint/2010/main" val="3930460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詩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Psalms 16:4】</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以別神代替耶和華的</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或作“送禮物給別神的”</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，他們的愁苦必加增</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sorrows of those who have bartered for another god will be multiplied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提前</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 Timothy 6</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10】 </a:t>
            </a: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貪財是萬惡之根；有人貪戀錢財，就被引誘離了真道，用許多愁苦把自己刺透了。 </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love of money is a root of all sorts of evil, and some by longing for it have wandered away from the faith and pierced themselves with many griefs. </a:t>
            </a: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69677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怎樣作到不貪婪？</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愛當愛的</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知足</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不知足的可怕後果</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通過奉獻給予戰勝貪婪</a:t>
            </a:r>
          </a:p>
          <a:p>
            <a:pPr marL="0" indent="0" algn="just">
              <a:lnSpc>
                <a:spcPct val="112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851290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提前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1Tim 6:6-10】</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然而</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，敬虔加上知足的心便是大利了，</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godliness with contentment is great gain.</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因爲我們沒有帶什麽到世上來，也不能帶什麽去，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we brought nothing into this world, and it is certain we can carry nothing out.</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只要有衣有食，就當知足。</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having food and clothing, with these we shall be content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44673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提前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1Tim 6:6-10】</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但那些想要發財的人，就陷在迷惑、落在網羅和許多無知有害的私欲裏，叫人沉在敗壞和滅亡中。</a:t>
            </a: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those who desire to be rich fall into temptation and a snare, and into many foolish and harmful lusts which drown men in destruction and perdition.</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貪財是萬惡之根。有人貪戀錢財，就被引誘離了真道，用許多愁苦把自己刺透了。</a:t>
            </a: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love of money is a root of all kinds of evil, for which some have strayed from the faith in their greediness, and pierced themselves through with many sorrows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53206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這約不是與我們列祖立的，乃是與我們今日在這裏存活之人立的。</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did not make this covenant with our fathers, but with us, those who are here today, all of us who are alive.</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耶和華在山上，從火中，面對面與你們說話。</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talked with you face to face on the mountain from the midst of the fire.</a:t>
            </a:r>
          </a:p>
        </p:txBody>
      </p:sp>
    </p:spTree>
    <p:extLst>
      <p:ext uri="{BB962C8B-B14F-4D97-AF65-F5344CB8AC3E}">
        <p14:creationId xmlns:p14="http://schemas.microsoft.com/office/powerpoint/2010/main" val="4030866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希伯來書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Hebrew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5】</a:t>
            </a:r>
          </a:p>
          <a:p>
            <a:pPr marL="0" indent="0" algn="just">
              <a:lnSpc>
                <a:spcPct val="112000"/>
              </a:lnSpc>
              <a:buNone/>
            </a:pP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你們存心不可貪愛錢財，要以自己所有的爲足；因爲主曾說</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我總不撇下你，也不丟弃你。” </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Make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sure that your character is free from the love of money, being content with what you have; for He Himself has said, "I WILL NEVER DESERT YOU, NOR WILL I EVER FORSAKE YOU." </a:t>
            </a:r>
          </a:p>
        </p:txBody>
      </p:sp>
    </p:spTree>
    <p:extLst>
      <p:ext uri="{BB962C8B-B14F-4D97-AF65-F5344CB8AC3E}">
        <p14:creationId xmlns:p14="http://schemas.microsoft.com/office/powerpoint/2010/main" val="1144069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箴 </a:t>
            </a:r>
            <a:r>
              <a:rPr lang="en-US" altLang="zh-CN" sz="3200" b="1" u="sng" kern="100" dirty="0" err="1" smtClean="0">
                <a:latin typeface="微软雅黑" panose="020B0503020204020204" pitchFamily="34" charset="-122"/>
                <a:ea typeface="微软雅黑" panose="020B0503020204020204" pitchFamily="34" charset="-122"/>
                <a:cs typeface="Calibri" panose="020F0502020204030204" pitchFamily="34" charset="0"/>
              </a:rPr>
              <a:t>Prov</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 30:15-16】</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螞蟥有兩個女兒，常說：“給呀，給呀！”有三樣不知足的，連不說够的共有四樣：</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leech has two daughters—Give and Give! There are three things that are never satisfied, Four never say, “Enough!”:</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就是陰間和石胎，浸水不足的地，幷火。</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grave, The barren womb, The earth that is not satisfied with water—And the fire never says, “Enough!”</a:t>
            </a:r>
          </a:p>
        </p:txBody>
      </p:sp>
    </p:spTree>
    <p:extLst>
      <p:ext uri="{BB962C8B-B14F-4D97-AF65-F5344CB8AC3E}">
        <p14:creationId xmlns:p14="http://schemas.microsoft.com/office/powerpoint/2010/main" val="30678975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箴 </a:t>
            </a:r>
            <a:r>
              <a:rPr lang="en-US" altLang="zh-CN" sz="3200" b="1" u="sng" kern="100" dirty="0" err="1" smtClean="0">
                <a:latin typeface="微软雅黑" panose="020B0503020204020204" pitchFamily="34" charset="-122"/>
                <a:ea typeface="微软雅黑" panose="020B0503020204020204" pitchFamily="34" charset="-122"/>
                <a:cs typeface="Calibri" panose="020F0502020204030204" pitchFamily="34" charset="0"/>
              </a:rPr>
              <a:t>Prov</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 30:7-9】</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我求你兩件事，在我未死之先，不要不賜給我：</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Two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things I request of You(Deprive me not before I die):</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求你使虛假和謊言遠離我；使我也不貧窮也不富足，賜給我需用的飲食。</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Remove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falsehood and lies far from me; Give me neither poverty nor riches—Feed me with the food allotted to me</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64587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箴 </a:t>
            </a:r>
            <a:r>
              <a:rPr lang="en-US" altLang="zh-CN" sz="3200" b="1" u="sng" kern="100" dirty="0" err="1" smtClean="0">
                <a:latin typeface="微软雅黑" panose="020B0503020204020204" pitchFamily="34" charset="-122"/>
                <a:ea typeface="微软雅黑" panose="020B0503020204020204" pitchFamily="34" charset="-122"/>
                <a:cs typeface="Calibri" panose="020F0502020204030204" pitchFamily="34" charset="0"/>
              </a:rPr>
              <a:t>Prov</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 30:7-9】</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恐怕我飽足不認你，說：耶和華是誰呢？又恐怕我貧窮就偷竊，以致褻瀆我　神的名。</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Lest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 be full and deny You, And say, “Who is the Lord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lest I be poor and steal, And profane the name of my God.</a:t>
            </a:r>
          </a:p>
        </p:txBody>
      </p:sp>
    </p:spTree>
    <p:extLst>
      <p:ext uri="{BB962C8B-B14F-4D97-AF65-F5344CB8AC3E}">
        <p14:creationId xmlns:p14="http://schemas.microsoft.com/office/powerpoint/2010/main" val="1630265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列舉今天的世界潮流將 “貪婪” 正義化的事例？</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美國牧師</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Dr</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Stuart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Briscoe</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說：“當人所說的話中最多出現的詞是‘我</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我的</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的時候，那麽這個人就是一個越來越貪婪的人。” 分享自己對這句話的理解，幷引用聖經經文（事例）加以說明？</a:t>
            </a: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（那時我站在耶和華和你們中間，要將耶和華的話傳給你們，因爲你們懼怕那火，沒有上山。）說：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stood between the Lord and you at that time, to declare to you the word of the Lord; for you were afraid because of the fire, and you did not go up the mountain. He said: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我是耶和華你的　神，曾將你從埃及地爲奴之家領出來。‘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am the Lord your God who brought you out of the land of Egypt, out of the house of bondage.</a:t>
            </a:r>
          </a:p>
        </p:txBody>
      </p:sp>
    </p:spTree>
    <p:extLst>
      <p:ext uri="{BB962C8B-B14F-4D97-AF65-F5344CB8AC3E}">
        <p14:creationId xmlns:p14="http://schemas.microsoft.com/office/powerpoint/2010/main" val="328856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除了我以外，你不可有別的神。</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have no other gods before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不可爲自己雕刻偶像，也不可作什麽形像，仿佛上天、下地和地底下水中的百物。</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make for yourself a carved image—any likeness of anything that is in heaven above, or that is in the earth beneath, or that is in the water under the earth;</a:t>
            </a:r>
          </a:p>
        </p:txBody>
      </p:sp>
    </p:spTree>
    <p:extLst>
      <p:ext uri="{BB962C8B-B14F-4D97-AF65-F5344CB8AC3E}">
        <p14:creationId xmlns:p14="http://schemas.microsoft.com/office/powerpoint/2010/main" val="3772363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不可跪拜那些像，也不可侍奉它們，因爲我耶和華你的　神是忌邪的　神。恨我的，我必追討他的罪，自父及子，直到三四代；</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bow down to them nor serve them. For I, the Lord your God, am a jealous God, visiting the iniquity of the fathers upon the children to the third and fourth generations of those who hate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愛我、守我誡命的，我必向他們發慈愛，直到千代。</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showing mercy to thousands, to those who love Me and keep My commandments.</a:t>
            </a:r>
          </a:p>
        </p:txBody>
      </p:sp>
    </p:spTree>
    <p:extLst>
      <p:ext uri="{BB962C8B-B14F-4D97-AF65-F5344CB8AC3E}">
        <p14:creationId xmlns:p14="http://schemas.microsoft.com/office/powerpoint/2010/main" val="2636364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不可妄稱耶和華你　神的名；因爲妄稱耶和華名的，耶和華必不以他爲無罪。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You shall not take the name of the Lord your God in vain, for the Lord will not hold him guiltless who takes His name in vain.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神所吩咐的，守安息日爲聖日。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Observe the Sabbath day, to keep it holy, as the Lord your God commanded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六日要勞碌作你一切的工，</a:t>
            </a:r>
            <a:r>
              <a:rPr lang="en-US" altLang="zh-CN"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Six </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days you shall labor and do all your work,</a:t>
            </a:r>
          </a:p>
        </p:txBody>
      </p:sp>
    </p:spTree>
    <p:extLst>
      <p:ext uri="{BB962C8B-B14F-4D97-AF65-F5344CB8AC3E}">
        <p14:creationId xmlns:p14="http://schemas.microsoft.com/office/powerpoint/2010/main" val="85142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但第七日是向耶和華你　神當守的安息日。這一日你和你的兒女、僕婢、牛、驢、牲畜，幷在你城裏寄居的客旅，無論何工都不可作，使你的僕婢可以和你一樣安息。</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seventh day is the Sabbath of the Lord your God. In it you shall do no work: you, nor your son, nor your daughter, nor your male servant, nor your female servant, nor your ox, nor your donkey, nor any of your cattle, nor your stranger who is within your gates, that your male servant and your female servant may rest as well as you.</a:t>
            </a:r>
          </a:p>
        </p:txBody>
      </p:sp>
    </p:spTree>
    <p:extLst>
      <p:ext uri="{BB962C8B-B14F-4D97-AF65-F5344CB8AC3E}">
        <p14:creationId xmlns:p14="http://schemas.microsoft.com/office/powerpoint/2010/main" val="2269210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你也要記念你在埃及地作過奴僕，耶和華你　神用大能的手和伸出來的膀臂，將你從那裏領出來。因此，耶和華你的　神吩咐你守安息日。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remember that you were a slave in the land of Egypt, and the Lord your God brought you out from there by a mighty hand and by an outstretched arm; therefore the Lord your God commanded you to keep the Sabbath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9302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神所吩咐的孝敬父母，使你得福，幷使你的日子，在耶和華你　神所賜你的地上得以長久。</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Honor your father and your mother, as the Lord your God has commanded you, that your days may be long, and that it may be well with you in the land which the Lord your God is giving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不可殺人。</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murder.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不可奸淫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commit adultery.</a:t>
            </a:r>
          </a:p>
        </p:txBody>
      </p:sp>
    </p:spTree>
    <p:extLst>
      <p:ext uri="{BB962C8B-B14F-4D97-AF65-F5344CB8AC3E}">
        <p14:creationId xmlns:p14="http://schemas.microsoft.com/office/powerpoint/2010/main" val="3407458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13062</TotalTime>
  <Words>1567</Words>
  <Application>Microsoft Office PowerPoint</Application>
  <PresentationFormat>全屏显示(4:3)</PresentationFormat>
  <Paragraphs>114</Paragraphs>
  <Slides>24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1334</cp:revision>
  <dcterms:created xsi:type="dcterms:W3CDTF">2014-02-25T17:54:08Z</dcterms:created>
  <dcterms:modified xsi:type="dcterms:W3CDTF">2021-09-24T19:42:27Z</dcterms:modified>
</cp:coreProperties>
</file>