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6"/>
  </p:notesMasterIdLst>
  <p:handoutMasterIdLst>
    <p:handoutMasterId r:id="rId17"/>
  </p:handoutMasterIdLst>
  <p:sldIdLst>
    <p:sldId id="2738" r:id="rId2"/>
    <p:sldId id="2840" r:id="rId3"/>
    <p:sldId id="2841" r:id="rId4"/>
    <p:sldId id="2842" r:id="rId5"/>
    <p:sldId id="2843" r:id="rId6"/>
    <p:sldId id="2844" r:id="rId7"/>
    <p:sldId id="2845" r:id="rId8"/>
    <p:sldId id="2846" r:id="rId9"/>
    <p:sldId id="2847" r:id="rId10"/>
    <p:sldId id="2848" r:id="rId11"/>
    <p:sldId id="2856" r:id="rId12"/>
    <p:sldId id="2865" r:id="rId13"/>
    <p:sldId id="2859" r:id="rId14"/>
    <p:sldId id="1098"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44"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2021/9/10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2021/9/10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2021/9/10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2021/9/10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2021/9/10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2021/9/10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2021/9/10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2021/9/10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2021/9/10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2021/9/10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2021/9/10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2021/9/10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2021/9/10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2021/9/10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摩西將以色列衆人召了來，對他們說：“以色列人哪，我今日曉諭你們的律例、典章，你們要聽，可以學習，謹守遵行。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called all Israel, and said to them: “Hear, O Israel, the statutes and judgments which I speak in your hearing today, that you may learn them and be careful to observe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神在何烈山與我們立約。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our God made a covenant with us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不可偷盜。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steal.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不可作假見證陷害人。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bear false witness against your neighbor.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不可貪戀人的妻子；也不可貪圖人的房屋、田地、僕婢、牛、驢，幷他一切所有的。’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shall not covet your neighbor’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and you shall not desire your neighbor’s house, his field, his male servant, his female servant, his ox, his donkey, or anything that is your neighbor’s.’</a:t>
            </a:r>
          </a:p>
        </p:txBody>
      </p:sp>
    </p:spTree>
    <p:extLst>
      <p:ext uri="{BB962C8B-B14F-4D97-AF65-F5344CB8AC3E}">
        <p14:creationId xmlns:p14="http://schemas.microsoft.com/office/powerpoint/2010/main" val="23278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第八誡：不可偷盜</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何謂“偷竊別人”？</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（謀求）獲取不屬自己的東西</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爲</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使</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自己得利，使別人的利益受損</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別人當得的，不給別人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05029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第八誡：不可偷盜</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何谓“偷竊神”？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偷竊當歸給神的榮耀</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偷竊當歸給神的物</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30460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怎樣遵行第八誡“不可偷盜”？</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要給出去</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，就</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可做到不再偷盜</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愛人如己，就不會再偷盜</a:t>
            </a: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69677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列舉今天世界上廣泛存在的，被人接受的，看似合法，但是在神的眼中看爲“偷盜”的行爲？</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根據</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羅馬書</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13</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8</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討論，怎樣才能做到從心裏不再有偷盜的念頭？</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分享自己曾有過的“偷盜行爲”？</a:t>
            </a: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這約不是與我們列祖立的，乃是與我們今日在這裏存活之人立的。</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did not make this covenant with our fathers, but with us, those who are here today, all of us who are alive.</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耶和華在山上，從火中，面對面與你們說話。</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talked with you face to face on the mountain from the midst of the fire.</a:t>
            </a:r>
          </a:p>
        </p:txBody>
      </p:sp>
    </p:spTree>
    <p:extLst>
      <p:ext uri="{BB962C8B-B14F-4D97-AF65-F5344CB8AC3E}">
        <p14:creationId xmlns:p14="http://schemas.microsoft.com/office/powerpoint/2010/main" val="403086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（那時我站在耶和華和你們中間，要將耶和華的話傳給你們，因爲你們懼怕那火，沒有上山。）說：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stood between the Lord and you at that time, to declare to you the word of the Lord; for you were afraid because of the fire, and you did not go up the mountain. He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我是耶和華你的　神，曾將你從埃及地爲奴之家領出來。‘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out of the house of bondage.</a:t>
            </a:r>
          </a:p>
        </p:txBody>
      </p:sp>
    </p:spTree>
    <p:extLst>
      <p:ext uri="{BB962C8B-B14F-4D97-AF65-F5344CB8AC3E}">
        <p14:creationId xmlns:p14="http://schemas.microsoft.com/office/powerpoint/2010/main" val="328856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除了我以外，你不可有別的神。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have no other gods before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不可爲自己雕刻偶像，也不可作什麽形像，仿佛上天、下地和地底下水中的百物。</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make for yourself a carved image—any likeness of anything that is in heaven above, or that is in the earth beneath, or that is in the water under the earth;</a:t>
            </a:r>
          </a:p>
        </p:txBody>
      </p:sp>
    </p:spTree>
    <p:extLst>
      <p:ext uri="{BB962C8B-B14F-4D97-AF65-F5344CB8AC3E}">
        <p14:creationId xmlns:p14="http://schemas.microsoft.com/office/powerpoint/2010/main" val="377236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bow down to them nor serve them. For I, the Lord your God, am a jealous God, visiting the iniquity of the fathers upon the children to the third and fourth generations of those who hate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showing mercy to thousands, to those who love Me and keep My commandments.</a:t>
            </a:r>
          </a:p>
        </p:txBody>
      </p:sp>
    </p:spTree>
    <p:extLst>
      <p:ext uri="{BB962C8B-B14F-4D97-AF65-F5344CB8AC3E}">
        <p14:creationId xmlns:p14="http://schemas.microsoft.com/office/powerpoint/2010/main" val="263636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不可妄稱耶和華你　神的名；因爲妄稱耶和華名的，耶和華必不以他爲無罪。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You shall not take the name of the Lord your God in vain, for the Lord will not hold him guiltless who takes His name in vain.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神所吩咐的，守安息日爲聖日。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Observe the Sabbath day, to keep it holy, as the Lord your God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六日要勞碌作你一切的工，</a:t>
            </a:r>
            <a:r>
              <a:rPr lang="en-US" altLang="zh-CN"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days you shall labor and do all your work,</a:t>
            </a:r>
          </a:p>
        </p:txBody>
      </p:sp>
    </p:spTree>
    <p:extLst>
      <p:ext uri="{BB962C8B-B14F-4D97-AF65-F5344CB8AC3E}">
        <p14:creationId xmlns:p14="http://schemas.microsoft.com/office/powerpoint/2010/main" val="8514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但第七日是向耶和華你　神當守的安息日。這一日你和你的兒女、僕婢、牛、驢、牲畜，幷在你城裏寄居的客旅，無論何工都不可作，使你的僕婢可以和你一樣安息。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p:txBody>
      </p:sp>
    </p:spTree>
    <p:extLst>
      <p:ext uri="{BB962C8B-B14F-4D97-AF65-F5344CB8AC3E}">
        <p14:creationId xmlns:p14="http://schemas.microsoft.com/office/powerpoint/2010/main" val="226921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你也要記念你在埃及地作過奴僕，耶和華你　神用大能的手和伸出來的膀臂，將你從那裏領出來。因此，耶和華你的　神吩咐你守安息日。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remember that you were a slave in the land of Egypt, and the Lord your God brought you out from there by a mighty hand and by an outstretched arm; therefore the Lord your God commanded you to keep the Sabbath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93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神所吩咐的孝敬父母，使你得福，幷使你的日子，在耶和華你　神所賜你的地上得以長久。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Honor your father and your mother, as the Lord your God has commanded you, that your days may be long, and that it may be well with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不可殺人。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murder.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不可奸淫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commit adultery.</a:t>
            </a:r>
          </a:p>
        </p:txBody>
      </p:sp>
    </p:spTree>
    <p:extLst>
      <p:ext uri="{BB962C8B-B14F-4D97-AF65-F5344CB8AC3E}">
        <p14:creationId xmlns:p14="http://schemas.microsoft.com/office/powerpoint/2010/main" val="340745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13033</TotalTime>
  <Words>654</Words>
  <Application>Microsoft Office PowerPoint</Application>
  <PresentationFormat>全屏显示(4:3)</PresentationFormat>
  <Paragraphs>75</Paragraphs>
  <Slides>14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1322</cp:revision>
  <dcterms:created xsi:type="dcterms:W3CDTF">2014-02-25T17:54:08Z</dcterms:created>
  <dcterms:modified xsi:type="dcterms:W3CDTF">2021-09-10T17:35:03Z</dcterms:modified>
</cp:coreProperties>
</file>