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7"/>
  </p:notesMasterIdLst>
  <p:handoutMasterIdLst>
    <p:handoutMasterId r:id="rId18"/>
  </p:handoutMasterIdLst>
  <p:sldIdLst>
    <p:sldId id="2738" r:id="rId2"/>
    <p:sldId id="2840" r:id="rId3"/>
    <p:sldId id="2841" r:id="rId4"/>
    <p:sldId id="2842" r:id="rId5"/>
    <p:sldId id="2843" r:id="rId6"/>
    <p:sldId id="2844" r:id="rId7"/>
    <p:sldId id="2845" r:id="rId8"/>
    <p:sldId id="2846" r:id="rId9"/>
    <p:sldId id="2847" r:id="rId10"/>
    <p:sldId id="2848" r:id="rId11"/>
    <p:sldId id="2798" r:id="rId12"/>
    <p:sldId id="2856" r:id="rId13"/>
    <p:sldId id="2858" r:id="rId14"/>
    <p:sldId id="2857" r:id="rId15"/>
    <p:sldId id="1098" r:id="rId1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565" autoAdjust="0"/>
    <p:restoredTop sz="94660"/>
  </p:normalViewPr>
  <p:slideViewPr>
    <p:cSldViewPr>
      <p:cViewPr varScale="1">
        <p:scale>
          <a:sx n="79" d="100"/>
          <a:sy n="79" d="100"/>
        </p:scale>
        <p:origin x="144" y="7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2021/8/27</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2021/8/27</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2021/8/27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2021/8/27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2021/8/27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2021/8/27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2021/8/27</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2021/8/27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2021/8/27</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2021/8/27</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2021/8/27</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2021/8/27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2021/8/27</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2021/8/27</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摩西將以色列衆人召了來，對他們說：“以色列人哪，我今日曉諭你們的律例、典章，你們要聽，可以學習，謹守遵行。</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Moses called all Israel, and said to them: “Hear, O Israel, the statutes and judgments which I speak in your hearing today, that you may learn them and be careful to observe them.</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耶和華我們的　神在何烈山與我們立約。</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Lord our God made a covenant with us in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Horeb</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4022931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不可偷盜。</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not steal.</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不可作假見證陷害人。</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not bear false witness against your neighbor.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不可貪戀人的妻子；也不可貪圖人的房屋、田地、僕婢、牛、驢，幷他一切所有的。’</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shall not covet your neighbor’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 wife; and you shall not desire your neighbor’s house, his field, his male servant, his female servant, his ox, his donkey, or anything that is your neighbor’s.’</a:t>
            </a:r>
          </a:p>
        </p:txBody>
      </p:sp>
    </p:spTree>
    <p:extLst>
      <p:ext uri="{BB962C8B-B14F-4D97-AF65-F5344CB8AC3E}">
        <p14:creationId xmlns:p14="http://schemas.microsoft.com/office/powerpoint/2010/main" val="23278855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	第一部分的誡命（</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3-11</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馬太福音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Matthew 22:37-38】</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37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耶穌對他說：“你要盡心、盡性、盡意，愛主你的　神。</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Jesus said to him, “‘You shall love the Lord your God with all your heart, with all your soul, and with all your mind.’</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38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這是誡命中的第一，且是最大的。</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This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is the first and great commandment.</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	第二部分的誡命（</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12-17</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馬太福音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Matthew 22:39b】</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要愛人如己</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shall love your neighbor as yourself.</a:t>
            </a:r>
            <a:endParaRPr lang="zh-CN" altLang="en-US"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3356847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第六誡“不可殺人”</a:t>
            </a:r>
          </a:p>
          <a:p>
            <a:pPr marL="0" indent="0" algn="just">
              <a:lnSpc>
                <a:spcPct val="112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	殺人是傷害神的形象</a:t>
            </a:r>
          </a:p>
          <a:p>
            <a:pPr marL="0" indent="0" algn="just">
              <a:lnSpc>
                <a:spcPct val="112000"/>
              </a:lnSpc>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創世記</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Genesis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9</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6】</a:t>
            </a:r>
          </a:p>
          <a:p>
            <a:pPr marL="0" indent="0" algn="just">
              <a:lnSpc>
                <a:spcPct val="112000"/>
              </a:lnSpc>
              <a:buNone/>
            </a:pP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凡流人血的，他的血也必被人所流；因爲　神造人，是照自己的形象造的。</a:t>
            </a: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Whoever sheds man’s blood, By man his blood shall be shed; For in the image of God He made man.</a:t>
            </a:r>
          </a:p>
        </p:txBody>
      </p:sp>
    </p:spTree>
    <p:extLst>
      <p:ext uri="{BB962C8B-B14F-4D97-AF65-F5344CB8AC3E}">
        <p14:creationId xmlns:p14="http://schemas.microsoft.com/office/powerpoint/2010/main" val="5050291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第六誡“不可殺人”</a:t>
            </a: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殺人是傷害神的形象</a:t>
            </a: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人的價值</a:t>
            </a:r>
          </a:p>
          <a:p>
            <a:pPr marL="457200" lvl="1"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所有人的價值相同</a:t>
            </a:r>
          </a:p>
          <a:p>
            <a:pPr marL="457200" lvl="1"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人的價值高過一切其他被造物</a:t>
            </a:r>
          </a:p>
          <a:p>
            <a:pPr marL="0" indent="0" algn="just">
              <a:lnSpc>
                <a:spcPct val="112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太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Mat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16:26】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人若賺得全世界，賠上自己的生命，有什麽益處呢</a:t>
            </a: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人還能拿什麽換生命呢</a:t>
            </a: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what profit is it to a man if he gains the whole world, and loses his own soul? Or what will a man give in exchange for his soul?</a:t>
            </a:r>
          </a:p>
        </p:txBody>
      </p:sp>
    </p:spTree>
    <p:extLst>
      <p:ext uri="{BB962C8B-B14F-4D97-AF65-F5344CB8AC3E}">
        <p14:creationId xmlns:p14="http://schemas.microsoft.com/office/powerpoint/2010/main" val="853287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第六誡“不可殺人”</a:t>
            </a: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殺人是傷害神的形象</a:t>
            </a: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人的價值</a:t>
            </a: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恨人就是殺人</a:t>
            </a: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不可以恨對恨，以惡報惡</a:t>
            </a:r>
          </a:p>
          <a:p>
            <a:pPr marL="0" indent="0" algn="just">
              <a:lnSpc>
                <a:spcPct val="112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“不可殺人”</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sym typeface="Wingdings" panose="05000000000000000000" pitchFamily="2" charset="2"/>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不可不</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尊重神的形象</a:t>
            </a:r>
          </a:p>
        </p:txBody>
      </p:sp>
    </p:spTree>
    <p:extLst>
      <p:ext uri="{BB962C8B-B14F-4D97-AF65-F5344CB8AC3E}">
        <p14:creationId xmlns:p14="http://schemas.microsoft.com/office/powerpoint/2010/main" val="4344336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分享討論</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討論“酒駕”“毒駕”“</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texting while driving</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等個人行爲與第六誡的關係？結合當今世界現象，討論個人自由的界限與第六誡的關係？</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討論</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以西結書</a:t>
            </a: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33</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章</a:t>
            </a:r>
            <a:r>
              <a:rPr lang="en-US" altLang="zh-CN"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7-9</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節</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與第六誡的關係，以及身爲基督徒的我們對家人，對別人應承擔怎樣的責任？</a:t>
            </a:r>
          </a:p>
          <a:p>
            <a:pPr marL="742950" indent="-742950" algn="just">
              <a:lnSpc>
                <a:spcPct val="113000"/>
              </a:lnSpc>
              <a:spcAft>
                <a:spcPts val="0"/>
              </a:spcAft>
              <a:buAutoNum type="arabicParenR"/>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這約不是與我們列祖立的，乃是與我們今日在這裏存活之人立的。</a:t>
            </a:r>
            <a:endPar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Lord did not make this covenant with our fathers, but with us, those who are here today, all of us who are alive.</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耶和華在山上，從火中，面對面與你們說話。</a:t>
            </a:r>
            <a:endPar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Lord talked with you face to face on the mountain from the midst of the fire.</a:t>
            </a:r>
          </a:p>
        </p:txBody>
      </p:sp>
    </p:spTree>
    <p:extLst>
      <p:ext uri="{BB962C8B-B14F-4D97-AF65-F5344CB8AC3E}">
        <p14:creationId xmlns:p14="http://schemas.microsoft.com/office/powerpoint/2010/main" val="40308663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（那時我站在耶和華和你們中間，要將耶和華的話傳給你們，因爲你們懼怕那火，沒有上山。）說：</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I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stood between the Lord and you at that time, to declare to you the word of the Lord; for you were afraid because of the fire, and you did not go up the mountain. He said: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我是耶和華你的　神，曾將你從埃及地爲奴之家領出來。‘</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I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am the Lord your God who brought you out of the land of Egypt, out of the house of bondage.</a:t>
            </a:r>
          </a:p>
        </p:txBody>
      </p:sp>
    </p:spTree>
    <p:extLst>
      <p:ext uri="{BB962C8B-B14F-4D97-AF65-F5344CB8AC3E}">
        <p14:creationId xmlns:p14="http://schemas.microsoft.com/office/powerpoint/2010/main" val="32885666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除了我以外，你不可有別的神。</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have no other gods before Me.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不可爲自己雕刻偶像，也不可作什麽形像，仿佛上天、下地和地底下水中的百物。</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not make for yourself a carved image—any likeness of anything that is in heaven above, or that is in the earth beneath, or that is in the water under the earth;</a:t>
            </a:r>
          </a:p>
        </p:txBody>
      </p:sp>
    </p:spTree>
    <p:extLst>
      <p:ext uri="{BB962C8B-B14F-4D97-AF65-F5344CB8AC3E}">
        <p14:creationId xmlns:p14="http://schemas.microsoft.com/office/powerpoint/2010/main" val="37723637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不可跪拜那些像，也不可侍奉它們，因爲我耶和華你的　神是忌邪的　神。恨我的，我必追討他的罪，自父及子，直到三四代；</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not bow down to them nor serve them. For I, the Lord your God, am a jealous God, visiting the iniquity of the fathers upon the children to the third and fourth generations of those who hate Me,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愛我、守我誡命的，我必向他們發慈愛，直到千代。</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showing mercy to thousands, to those who love Me and keep My commandments.</a:t>
            </a:r>
          </a:p>
        </p:txBody>
      </p:sp>
    </p:spTree>
    <p:extLst>
      <p:ext uri="{BB962C8B-B14F-4D97-AF65-F5344CB8AC3E}">
        <p14:creationId xmlns:p14="http://schemas.microsoft.com/office/powerpoint/2010/main" val="26363641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不可妄稱耶和華你　神的名；因爲妄稱耶和華名的，耶和華必不以他爲無罪。</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You shall not take the name of the Lord your God in vain, for the Lord will not hold him guiltless who takes His name in vain.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當照耶和華你　神所吩咐的，守安息日爲聖日。</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Observe the Sabbath day, to keep it holy, as the Lord your God commanded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六日要勞碌作你一切的工，</a:t>
            </a:r>
            <a:r>
              <a:rPr lang="en-US" altLang="zh-CN" sz="3000" b="1" kern="100" dirty="0" smtClean="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Six </a:t>
            </a:r>
            <a:r>
              <a:rPr lang="en-US" altLang="zh-CN" sz="3000" b="1" kern="100" dirty="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days you shall labor and do all your work,</a:t>
            </a:r>
          </a:p>
        </p:txBody>
      </p:sp>
    </p:spTree>
    <p:extLst>
      <p:ext uri="{BB962C8B-B14F-4D97-AF65-F5344CB8AC3E}">
        <p14:creationId xmlns:p14="http://schemas.microsoft.com/office/powerpoint/2010/main" val="851421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但第七日是向耶和華你　神當守的安息日。這一日你和你的兒女、僕婢、牛、驢、牲畜，幷在你城裏寄居的客旅，無論何工都不可作，使你的僕婢可以和你一樣安息。</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seventh day is the Sabbath of the Lord your God. In it you shall do no work: you, nor your son, nor your daughter, nor your male servant, nor your female servant, nor your ox, nor your donkey, nor any of your cattle, nor your stranger who is within your gates, that your male servant and your female servant may rest as well as you.</a:t>
            </a:r>
          </a:p>
        </p:txBody>
      </p:sp>
    </p:spTree>
    <p:extLst>
      <p:ext uri="{BB962C8B-B14F-4D97-AF65-F5344CB8AC3E}">
        <p14:creationId xmlns:p14="http://schemas.microsoft.com/office/powerpoint/2010/main" val="22692107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你也要記念你在埃及地作過奴僕，耶和華你　神用大能的手和伸出來的膀臂，將你從那裏領出來。因此，耶和華你的　神吩咐你守安息日。</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remember that you were a slave in the land of Egypt, and the Lord your God brought you out from there by a mighty hand and by an outstretched arm; therefore the Lord your God commanded you to keep the Sabbath day</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393028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5:1-21】</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當照耶和華你　神所吩咐的孝敬父母，使你得福，幷使你的日子，在耶和華你　神所賜你的地上得以長久。</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Honor your father and your mother, as the Lord your God has commanded you, that your days may be long, and that it may be well with you in the land which the Lord your God is giving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不可殺人。</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not murder.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不可奸淫</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not commit adultery.</a:t>
            </a:r>
          </a:p>
        </p:txBody>
      </p:sp>
    </p:spTree>
    <p:extLst>
      <p:ext uri="{BB962C8B-B14F-4D97-AF65-F5344CB8AC3E}">
        <p14:creationId xmlns:p14="http://schemas.microsoft.com/office/powerpoint/2010/main" val="34074580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12983</TotalTime>
  <Words>657</Words>
  <Application>Microsoft Office PowerPoint</Application>
  <PresentationFormat>全屏显示(4:3)</PresentationFormat>
  <Paragraphs>76</Paragraphs>
  <Slides>15</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15</vt:i4>
      </vt:variant>
    </vt:vector>
  </HeadingPairs>
  <TitlesOfParts>
    <vt:vector size="23" baseType="lpstr">
      <vt:lpstr>新細明體</vt:lpstr>
      <vt:lpstr>宋体</vt:lpstr>
      <vt:lpstr>微软雅黑</vt:lpstr>
      <vt:lpstr>Arial</vt:lpstr>
      <vt:lpstr>Calibri</vt:lpstr>
      <vt:lpstr>Calibri Light</vt:lpstr>
      <vt:lpstr>Wingdings</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1314</cp:revision>
  <dcterms:created xsi:type="dcterms:W3CDTF">2014-02-25T17:54:08Z</dcterms:created>
  <dcterms:modified xsi:type="dcterms:W3CDTF">2021-08-27T17:11:34Z</dcterms:modified>
</cp:coreProperties>
</file>