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2738" r:id="rId2"/>
    <p:sldId id="2840" r:id="rId3"/>
    <p:sldId id="2841" r:id="rId4"/>
    <p:sldId id="2842" r:id="rId5"/>
    <p:sldId id="2843" r:id="rId6"/>
    <p:sldId id="2844" r:id="rId7"/>
    <p:sldId id="2845" r:id="rId8"/>
    <p:sldId id="2846" r:id="rId9"/>
    <p:sldId id="2847" r:id="rId10"/>
    <p:sldId id="2848" r:id="rId11"/>
    <p:sldId id="2798" r:id="rId12"/>
    <p:sldId id="2849" r:id="rId13"/>
    <p:sldId id="109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83" d="100"/>
          <a:sy n="83" d="100"/>
        </p:scale>
        <p:origin x="9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2021/7/30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2021/7/30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2021/7/30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2021/7/30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2021/7/30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2021/7/30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2021/7/30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2021/7/30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2021/7/30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2021/7/30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2021/7/30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2021/7/30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2021/7/30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2021/7/30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的名</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神與神的名不可分</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神的名反應神的權柄</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神的終極目的是神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自己的名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得榮耀</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不可妄稱神的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名</a:t>
            </a: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大而可畏的上帝之名</a:t>
            </a: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的名義起誓</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不可因我們的言語，讓人輕看褻瀆上帝</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不可因爲我們的行爲，導致上帝蒙羞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要尊神的名爲聖</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761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列舉聖經中“妄稱神的名”的事例？</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列舉現實中“妄稱神的名”的事例？</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根據聖經事例，討論“自我的舍己”與“榮耀神的名”之間的關係？</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12828</TotalTime>
  <Words>629</Words>
  <Application>Microsoft Office PowerPoint</Application>
  <PresentationFormat>全屏显示(4:3)</PresentationFormat>
  <Paragraphs>65</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1307</cp:revision>
  <dcterms:created xsi:type="dcterms:W3CDTF">2014-02-25T17:54:08Z</dcterms:created>
  <dcterms:modified xsi:type="dcterms:W3CDTF">2021-07-30T18:21:42Z</dcterms:modified>
</cp:coreProperties>
</file>