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2738" r:id="rId2"/>
    <p:sldId id="2840" r:id="rId3"/>
    <p:sldId id="2841" r:id="rId4"/>
    <p:sldId id="2842" r:id="rId5"/>
    <p:sldId id="2843" r:id="rId6"/>
    <p:sldId id="2844" r:id="rId7"/>
    <p:sldId id="2845" r:id="rId8"/>
    <p:sldId id="2846" r:id="rId9"/>
    <p:sldId id="2847" r:id="rId10"/>
    <p:sldId id="2848" r:id="rId11"/>
    <p:sldId id="2849" r:id="rId12"/>
    <p:sldId id="2850" r:id="rId13"/>
    <p:sldId id="2851" r:id="rId14"/>
    <p:sldId id="2852" r:id="rId15"/>
    <p:sldId id="2853" r:id="rId16"/>
    <p:sldId id="2854" r:id="rId17"/>
    <p:sldId id="2855" r:id="rId18"/>
    <p:sldId id="2728" r:id="rId19"/>
    <p:sldId id="2856" r:id="rId20"/>
    <p:sldId id="2857" r:id="rId21"/>
    <p:sldId id="2742" r:id="rId22"/>
    <p:sldId id="2798"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8" d="100"/>
          <a:sy n="68" d="100"/>
        </p:scale>
        <p:origin x="96" y="9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2021/7/9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2021/7/9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2021/7/9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2021/7/9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2021/7/9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2021/7/9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2021/7/9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2021/7/9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2021/7/9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2021/7/9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2021/7/9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2021/7/9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2021/7/9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2021/7/9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solidFill>
                  <a:srgbClr val="FFFF00"/>
                </a:solidFill>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這些話是耶和華在山上，從火中、雲中、幽暗中，大聲曉諭你們全會衆的，此外幷沒有添別的話。他就把這話寫在兩塊石版上，交給我了。”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words the Lord spoke to all your assembly, in the mountain from the midst of the fire, the cloud, and the thick darkness, with a loud voice; and He added no more. And He wrote them on two tablets of stone and gave them to 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64547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那時，火焰燒山，你們聽見從黑暗中出來的聲音，你們支派中所有的首領和長老都來就近我，</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when you heard the voice from the midst of the darkness, while the mountain was burning with fire, that you came near to me, all the heads of your tribes and your elders.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說：‘看哪，耶和華我們　神將他的榮光和他的大能顯給我們看，我們又聽見他的聲音從火中出來。今日我們得見　神與人說話，人還存活。</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said: ‘Surely the Lord our God has shown us His glory and His greatness, and we have heard His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voice from the midst of the fire.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We have seen this day that God speaks with man; yet he still lives.</a:t>
            </a:r>
          </a:p>
        </p:txBody>
      </p:sp>
    </p:spTree>
    <p:extLst>
      <p:ext uri="{BB962C8B-B14F-4D97-AF65-F5344CB8AC3E}">
        <p14:creationId xmlns:p14="http://schemas.microsoft.com/office/powerpoint/2010/main" val="1791151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現在這大火將要燒滅我們，我們何必冒死呢？若再聽見耶和華我們　神的聲音，就必死亡。</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why should we die? For this great fire will consume us; if we hear the voice of the Lord our God anymore, then we shall die.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凡屬血氣的，曾有何人聽見永生　神的聲音從火中出來，像我們聽見還能存活呢？</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is there of all flesh who has heard the voice of the living God speaking from the midst of the fire, as we have, and lived?</a:t>
            </a:r>
          </a:p>
        </p:txBody>
      </p:sp>
    </p:spTree>
    <p:extLst>
      <p:ext uri="{BB962C8B-B14F-4D97-AF65-F5344CB8AC3E}">
        <p14:creationId xmlns:p14="http://schemas.microsoft.com/office/powerpoint/2010/main" val="50730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求你近前去，聽耶和華我們　神所要說的一切話，將他對你說的話都傳給我們，我們就聽從遵行。’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 near and hear all that the Lord our God may say, and tell us all that the Lord our God says to you, and we will hear and do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你們對我說的話，耶和華都聽見了。耶和華對我說：‘這百姓的話我聽見了，他們所說的都是。</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heard the voice of your words when you spoke to me, and the Lord said to me: ‘I have heard the voice of the words of this people which they have spoken to you. They are right in all that they have spoken.</a:t>
            </a:r>
          </a:p>
        </p:txBody>
      </p:sp>
    </p:spTree>
    <p:extLst>
      <p:ext uri="{BB962C8B-B14F-4D97-AF65-F5344CB8AC3E}">
        <p14:creationId xmlns:p14="http://schemas.microsoft.com/office/powerpoint/2010/main" val="3832593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惟願他們存這樣的心敬畏我，常遵守我的一切誡命，使他們和他們的子孫永遠得福。</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that they had such a heart in them that they would fear Me and always keep all My commandments, that it might be well with them and with their children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你去對他們說：你們回帳棚去吧！</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Go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say to them, “Return to your tents.”</a:t>
            </a:r>
          </a:p>
        </p:txBody>
      </p:sp>
    </p:spTree>
    <p:extLst>
      <p:ext uri="{BB962C8B-B14F-4D97-AF65-F5344CB8AC3E}">
        <p14:creationId xmlns:p14="http://schemas.microsoft.com/office/powerpoint/2010/main" val="2355932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至于你，可以站在我這裏，我要將一切誡命、律例、典章傳給你，你要教訓他們，使他們在我賜他們爲業的地上遵行。’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as for you, stand here by Me, and I will speak to you all the commandments, the statutes, and the judgments which you shall teach them, that they may observe them in the land which I am giving them to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所以你們要照耶和華你們　神所吩咐的謹守遵行，不可偏離左右。</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be careful to do as the Lord your God has commanded you; you shall not turn aside to the right hand or to the left.</a:t>
            </a:r>
          </a:p>
        </p:txBody>
      </p:sp>
    </p:spTree>
    <p:extLst>
      <p:ext uri="{BB962C8B-B14F-4D97-AF65-F5344CB8AC3E}">
        <p14:creationId xmlns:p14="http://schemas.microsoft.com/office/powerpoint/2010/main" val="119976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耶和華你們　神所吩咐你們行的，你們都要去行，使你們可以存活得福，幷使你們的日子在所要承受的地上得以長久。”</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walk in all the ways which the Lord your God has commanded you, that you may live and that it may be well with you, and that you may prolong your days in the land which you shall possess.</a:t>
            </a:r>
          </a:p>
        </p:txBody>
      </p:sp>
    </p:spTree>
    <p:extLst>
      <p:ext uri="{BB962C8B-B14F-4D97-AF65-F5344CB8AC3E}">
        <p14:creationId xmlns:p14="http://schemas.microsoft.com/office/powerpoint/2010/main" val="1405005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十誡的重要</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海德堡要</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理問答</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 Heidelberg Catechism</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問：真實的歸正（</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conversion</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）包含哪些事呢？（怎樣成爲真正的基督徒？）</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答：包含兩件事：（一）舊人死去，（二）新人活過來。</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問：「舊人死去」是什麽意思？</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答：即真心爲罪憂傷，痛悔自己得罪了上帝；幷且對罪惡越來越恨惡，逃離遠之。</a:t>
            </a:r>
          </a:p>
          <a:p>
            <a:pPr marL="857250" indent="-857250" algn="just">
              <a:lnSpc>
                <a:spcPct val="112000"/>
              </a:lnSpc>
              <a:buAutoNum type="romanUcPeriod"/>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十誡的重要</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海德堡要</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理問答</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 Heidelberg Catechism</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90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問：什麽是活出新人？</a:t>
            </a: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答：就是藉著基督，真心以上帝爲樂，喜愛照著上帝的旨意，行各樣的善事。</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91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問：什麽是善事呢？</a:t>
            </a: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答：惟獨那些出于真信心，幷且是照著上帝的律法，目的是爲了上帝的榮耀，幷非基于我們自己的幻想或人的規條而行的事，才是善事。</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92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問：什麽是上帝的律法？</a:t>
            </a: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答：十誡。（出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20:1-17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；申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5:6-21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857250" indent="-857250" algn="just">
              <a:lnSpc>
                <a:spcPct val="112000"/>
              </a:lnSpc>
              <a:buAutoNum type="romanUcPeriod"/>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82129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十誡的重要</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馬太福音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Matthew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5:18】</a:t>
            </a: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我實在告訴你們，就是到天地都廢去了，律法的一點一畫也不能廢去，都要成全。</a:t>
            </a:r>
            <a:endPar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assuredly, I say to you, till heaven and earth pass away, one jot or one tittle will by no means pass from the law till all is fulfilled.</a:t>
            </a:r>
          </a:p>
          <a:p>
            <a:pPr marL="0" indent="0" algn="just">
              <a:lnSpc>
                <a:spcPct val="112000"/>
              </a:lnSpc>
              <a:buNone/>
            </a:pPr>
            <a:endParaRPr lang="en-US" altLang="zh-CN"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羅馬書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3:31</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這樣，我們因信廢了律法嗎</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斷乎不是</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更是堅固律法。</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we then nullify the Law through faith?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May it never be! On the contrary, we establish the Law.</a:t>
            </a:r>
          </a:p>
        </p:txBody>
      </p:sp>
    </p:spTree>
    <p:extLst>
      <p:ext uri="{BB962C8B-B14F-4D97-AF65-F5344CB8AC3E}">
        <p14:creationId xmlns:p14="http://schemas.microsoft.com/office/powerpoint/2010/main" val="779200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十誡簡述</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上帝給人頒布十誡</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不是人自發的行爲規範，而是神賜下的誡命</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立法者與領受者之間是什麽關係</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刻在石板上的十誡，表明誡命的不變性。</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先賜下恩典，然後再賜下律法。</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十誡的兩大部分</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36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第一誡：你不可有別的神</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關乎上帝的榮耀</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要求人對上帝的忠誠（忠貞）</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體現上帝對人的愛</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人喜樂的根源</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人要逃避偶像崇拜</a:t>
            </a: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根據聖經，討論出埃及的以色列人心中的“別神”有哪些？分別是什麽？</a:t>
            </a: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今天的世人心中有哪些的“別神”？最大的“別神”是誰（什麽）？</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5:1-33】</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12806</TotalTime>
  <Words>1462</Words>
  <Application>Microsoft Office PowerPoint</Application>
  <PresentationFormat>全屏显示(4:3)</PresentationFormat>
  <Paragraphs>112</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1303</cp:revision>
  <dcterms:created xsi:type="dcterms:W3CDTF">2014-02-25T17:54:08Z</dcterms:created>
  <dcterms:modified xsi:type="dcterms:W3CDTF">2021-07-09T17:51:39Z</dcterms:modified>
</cp:coreProperties>
</file>