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1956" r:id="rId2"/>
    <p:sldId id="2726" r:id="rId3"/>
    <p:sldId id="2727" r:id="rId4"/>
    <p:sldId id="2738" r:id="rId5"/>
    <p:sldId id="2739" r:id="rId6"/>
    <p:sldId id="2740" r:id="rId7"/>
    <p:sldId id="2741" r:id="rId8"/>
    <p:sldId id="2728" r:id="rId9"/>
    <p:sldId id="2742" r:id="rId10"/>
    <p:sldId id="109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5" autoAdjust="0"/>
    <p:restoredTop sz="94660"/>
  </p:normalViewPr>
  <p:slideViewPr>
    <p:cSldViewPr>
      <p:cViewPr varScale="1">
        <p:scale>
          <a:sx n="69" d="100"/>
          <a:sy n="69" d="100"/>
        </p:scale>
        <p:origin x="120" y="10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2021/5/28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民數記回顧</a:t>
            </a:r>
            <a:endParaRPr lang="en-US" altLang="zh-CN" sz="32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兩次數點人數</a:t>
            </a:r>
            <a:endParaRPr lang="en-US" altLang="zh-CN" sz="32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“在曠野”（曠野漂流記）</a:t>
            </a:r>
            <a:endParaRPr lang="zh-CN" altLang="en-US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分享討論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2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爲何神一再數點以色列人？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2000"/>
              </a:lnSpc>
              <a:spcAft>
                <a:spcPts val="0"/>
              </a:spcAft>
              <a:buAutoNum type="arabicParenR"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2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分享民數記中給自己留下記憶深刻的事件？爲什麽？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2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2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分享民數記對于我們今天基督徒的意義？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兩次數點人數</a:t>
            </a:r>
            <a:endParaRPr lang="en-US" altLang="zh-CN" sz="32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15133"/>
              </p:ext>
            </p:extLst>
          </p:nvPr>
        </p:nvGraphicFramePr>
        <p:xfrm>
          <a:off x="107504" y="692696"/>
          <a:ext cx="8928992" cy="5381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2520280"/>
                <a:gridCol w="3744416"/>
              </a:tblGrid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舊的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一代 </a:t>
                      </a:r>
                      <a:endParaRPr lang="en-US" altLang="zh-CN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西乃至加底斯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一～十四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過渡時期</a:t>
                      </a:r>
                      <a:endParaRPr lang="en-US" altLang="zh-CN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(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曠野生涯</a:t>
                      </a: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十五～廿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新的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一代</a:t>
                      </a:r>
                      <a:endParaRPr lang="en-US" altLang="zh-CN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加低斯至摩押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廿一～卅六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8142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數 點</a:t>
                      </a: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一～四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 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訓</a:t>
                      </a: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令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五～九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 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13335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13335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十～十四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飄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流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新的旅程 </a:t>
                      </a:r>
                      <a:endParaRPr lang="en-US" altLang="zh-CN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廿一～廿五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 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的數點</a:t>
                      </a:r>
                      <a:endParaRPr lang="en-US" altLang="zh-CN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廿六～廿七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 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</a:t>
                      </a: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的訓令</a:t>
                      </a:r>
                      <a:endParaRPr lang="en-US" altLang="zh-CN" sz="2800" b="1" kern="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廿八～卅六</a:t>
                      </a:r>
                      <a:r>
                        <a:rPr lang="en-US" sz="2800" b="1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1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“在曠野”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的嚴厲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神的恩慈</a:t>
            </a:r>
          </a:p>
        </p:txBody>
      </p:sp>
    </p:spTree>
    <p:extLst>
      <p:ext uri="{BB962C8B-B14F-4D97-AF65-F5344CB8AC3E}">
        <p14:creationId xmlns:p14="http://schemas.microsoft.com/office/powerpoint/2010/main" val="3365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 10:5-12】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但他們中間，多半是　神不喜歡的人，所以在曠野倒斃。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with most of them God was not well pleased, for their bodies were scattered in the wilderness.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這些事都是我們的鑒戒，叫我們不要貪戀惡事，像他們那樣貪戀的；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these things became our examples, to the intent that we should not lust after evil things as they also lusted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 10:5-12】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也不要拜偶像，像他們有人拜的。如經上所記：“百姓坐下吃喝，起來玩耍。”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do not become idolaters as were some of them. As it is written, “The people sat down to eat and drink, and rose up to play.”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我們也不要行奸淫，像他們有人行的，一天就倒斃了二萬三千人；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let us commit sexual immorality, as some of them did, and in one day twenty-three thousand fell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 10:5-12】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也不要試探主（“主”有古卷作“基督”），像他們有人試探的，就被蛇所滅；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nor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let us tempt Christ, as some of them also tempted, and were destroyed by serpents;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你們也不要發怨言，像他們有發怨言的，就被滅命的所滅。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nor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complain, as some of them also complained, and were destroyed by the destroyer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 10:5-12】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他們遭遇這些事都要作爲鑒戒，幷且寫在經上，正是警戒我們這末世的人。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all these things happened to them as examples, and they were written for our admonition, upon whom the ends of the ages have come.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所以，自己以爲站得穩的，須要謹慎，免得跌倒。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let him who thinks he stands take heed lest he fall.</a:t>
            </a:r>
          </a:p>
        </p:txBody>
      </p:sp>
    </p:spTree>
    <p:extLst>
      <p:ext uri="{BB962C8B-B14F-4D97-AF65-F5344CB8AC3E}">
        <p14:creationId xmlns:p14="http://schemas.microsoft.com/office/powerpoint/2010/main" val="36647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重要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事件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他備拉怨言（抱怨沒有肉吃）（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米利暗毁謗摩西（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報惡信的探子（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用石頭打死違背安息日的人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可拉一黨的背叛（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亞倫的杖（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在加低斯的抱怨，摩西兩次擊打磐石（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重要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事件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以色列人抱怨，火蛇與銅蛇（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貪愛錢財的巴蘭（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以色列人與摩押女子淫亂，神降下瘟疫（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西羅非哈的女兒們得分産業（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以色列人私留米甸婦人（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設立逃城（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</p:txBody>
      </p:sp>
    </p:spTree>
    <p:extLst>
      <p:ext uri="{BB962C8B-B14F-4D97-AF65-F5344CB8AC3E}">
        <p14:creationId xmlns:p14="http://schemas.microsoft.com/office/powerpoint/2010/main" val="18315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12190</TotalTime>
  <Words>444</Words>
  <Application>Microsoft Office PowerPoint</Application>
  <PresentationFormat>全屏显示(4:3)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新細明體</vt:lpstr>
      <vt:lpstr>宋体</vt:lpstr>
      <vt:lpstr>微软雅黑</vt:lpstr>
      <vt:lpstr>Arial</vt:lpstr>
      <vt:lpstr>Calibri</vt:lpstr>
      <vt:lpstr>Calibri Light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1257</cp:revision>
  <dcterms:created xsi:type="dcterms:W3CDTF">2014-02-25T17:54:08Z</dcterms:created>
  <dcterms:modified xsi:type="dcterms:W3CDTF">2021-05-28T21:03:10Z</dcterms:modified>
</cp:coreProperties>
</file>