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8"/>
  </p:notesMasterIdLst>
  <p:handoutMasterIdLst>
    <p:handoutMasterId r:id="rId19"/>
  </p:handoutMasterIdLst>
  <p:sldIdLst>
    <p:sldId id="1956" r:id="rId2"/>
    <p:sldId id="2257" r:id="rId3"/>
    <p:sldId id="2258" r:id="rId4"/>
    <p:sldId id="2259" r:id="rId5"/>
    <p:sldId id="2260" r:id="rId6"/>
    <p:sldId id="2261" r:id="rId7"/>
    <p:sldId id="2262" r:id="rId8"/>
    <p:sldId id="2263" r:id="rId9"/>
    <p:sldId id="2264" r:id="rId10"/>
    <p:sldId id="2265" r:id="rId11"/>
    <p:sldId id="2266" r:id="rId12"/>
    <p:sldId id="2267" r:id="rId13"/>
    <p:sldId id="2171" r:id="rId14"/>
    <p:sldId id="2185" r:id="rId15"/>
    <p:sldId id="2103" r:id="rId16"/>
    <p:sldId id="1098" r:id="rId1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171" autoAdjust="0"/>
    <p:restoredTop sz="94660"/>
  </p:normalViewPr>
  <p:slideViewPr>
    <p:cSldViewPr>
      <p:cViewPr varScale="1">
        <p:scale>
          <a:sx n="66" d="100"/>
          <a:sy n="66" d="100"/>
        </p:scale>
        <p:origin x="120" y="12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2020/10/2</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2020/10/2</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2020/10/2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2020/10/2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2020/10/2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2020/10/2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2020/10/2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2020/10/2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2020/10/2</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2020/10/2</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2020/10/2</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2020/10/2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2020/10/2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2020/10/2</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9:1-23】</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以色列人出埃及地以後，第二年正月，耶和華在西奈的曠野吩咐摩西說：</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spoke to Moses in the Wilderness of Sinai, in the first month of the second year after they had come out of the land of Egypt, saying:</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以色列人應當在所定的日期守逾越節，</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Let the children of Israel keep the Passover at its appointed time</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9:1-23】</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雲彩在帳幕上停留許多日子，以色列人就守耶和華所吩咐的不起行。</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Even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when the cloud continued long, many days above the tabernacle, the children of Israel kept the charge of the Lord and did not journey.</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有時雲彩在帳幕上幾天，他們就照耶和華的吩咐住營，也照耶和華的吩咐起行。</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it was, when the cloud was above the tabernacle a few days: according to the command of the Lord they would remain encamped, and according to the command of the Lord they would journey.</a:t>
            </a:r>
          </a:p>
        </p:txBody>
      </p:sp>
    </p:spTree>
    <p:extLst>
      <p:ext uri="{BB962C8B-B14F-4D97-AF65-F5344CB8AC3E}">
        <p14:creationId xmlns:p14="http://schemas.microsoft.com/office/powerpoint/2010/main" val="4632028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9:1-23】</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有時從晚上到早晨，有這雲彩在帳幕上，早晨雲彩收上去，他們就起行。有時晝夜雲彩停在帳幕上，收上去的時候，他們就起行。</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it was, when the cloud remained only from evening until morning: when the cloud was taken up in the morning, then they would journey; whether by day or by night, whenever the cloud was taken up, they would journey.</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雲彩停留在帳幕上，無論是兩天，是一月，是一年，以色列人就住營不起行，但雲彩收上去，他們就起行。</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Whether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it was two days, a month, or a year that the cloud remained above the tabernacle, the children of Israel would remain encamped and not journey; but when it was taken up, they would journey.</a:t>
            </a:r>
          </a:p>
        </p:txBody>
      </p:sp>
    </p:spTree>
    <p:extLst>
      <p:ext uri="{BB962C8B-B14F-4D97-AF65-F5344CB8AC3E}">
        <p14:creationId xmlns:p14="http://schemas.microsoft.com/office/powerpoint/2010/main" val="3038630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9:1-23】</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他們遵耶和華的吩咐安營，也遵耶和華的吩咐起行。他們守耶和華所吩咐的，都是憑耶和華吩咐摩西的。</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command of the Lord they remained encamped, and at the command of the Lord they journeyed; they kept the charge of the Lord, at the command of the Lord by the hand of Moses.</a:t>
            </a:r>
          </a:p>
        </p:txBody>
      </p:sp>
    </p:spTree>
    <p:extLst>
      <p:ext uri="{BB962C8B-B14F-4D97-AF65-F5344CB8AC3E}">
        <p14:creationId xmlns:p14="http://schemas.microsoft.com/office/powerpoint/2010/main" val="37283413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在出埃及第二年，神指示以色列人守逾越節（</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1-5</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因接觸死人而不潔和遠方行路的人，也要守逾越節的律例（</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6-14</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雲彩指引以色列人在曠野安營和起行（</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15</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節等）。</a:t>
            </a:r>
          </a:p>
          <a:p>
            <a:pPr marL="457200" lvl="1" indent="0" algn="just">
              <a:lnSpc>
                <a:spcPct val="133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135091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守逾越節</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神的指示</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所有選民都必須守逾越節</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當渴望侍奉神（參與聖禮）</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因特殊情况，個別人可推遲聖禮，但不可不守聖禮。</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寄居者（外邦人）守聖禮</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395706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“雲彩”指引</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從天上來的指引</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不可偏行己路</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服從神的時間</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神奇妙（智慧）地帶領</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998717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問題討論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en-US" altLang="zh-CN" sz="8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分享在自己的信仰旅程中，神是怎樣帶領我？神給我的白天的“雲彩”和夜間的“火柱”分別是什麽？</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9:1-23】</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就是本月十四日黃昏的時候，你們要在所定的日期守這節，要按這節的律例、典章而守。” </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On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fourteenth day of this month, at twilight, you shall keep it at its appointed time. According to all its rites and ceremonies you shall keep it.”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于是摩西吩咐以色列人守逾越節。</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Moses told the children of Israel that they should keep the Passover.</a:t>
            </a:r>
          </a:p>
        </p:txBody>
      </p:sp>
    </p:spTree>
    <p:extLst>
      <p:ext uri="{BB962C8B-B14F-4D97-AF65-F5344CB8AC3E}">
        <p14:creationId xmlns:p14="http://schemas.microsoft.com/office/powerpoint/2010/main" val="945045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9:1-23】</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他們就在西奈的曠野，正月十四日黃昏的時候守逾越節。凡耶和華所吩咐摩西的，以色列人都照樣行了。</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kept the Passover on the fourteenth day of the first month, at twilight, in the Wilderness of Sinai; according to all that the Lord commanded Moses, so the children of Israel did.</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有幾個人因死尸而不潔淨，不能在那日守逾越節。當日他們到摩西、亞倫面前，</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there were certain men who were defiled by a human corpse, so that they could not keep the Passover on that day; and they came before Moses and Aaron that day.</a:t>
            </a:r>
          </a:p>
        </p:txBody>
      </p:sp>
    </p:spTree>
    <p:extLst>
      <p:ext uri="{BB962C8B-B14F-4D97-AF65-F5344CB8AC3E}">
        <p14:creationId xmlns:p14="http://schemas.microsoft.com/office/powerpoint/2010/main" val="2363415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9:1-23】</a:t>
            </a:r>
          </a:p>
          <a:p>
            <a:pPr marL="0" indent="0" algn="just">
              <a:lnSpc>
                <a:spcPct val="133000"/>
              </a:lnSpc>
              <a:spcAft>
                <a:spcPts val="0"/>
              </a:spcAft>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說：“我們雖因死尸而不潔淨，爲何被阻止不得同以色列人在所定的日期獻耶和華的供物呢？” </a:t>
            </a:r>
          </a:p>
          <a:p>
            <a:pPr marL="0" indent="0" algn="just">
              <a:lnSpc>
                <a:spcPct val="120000"/>
              </a:lnSpc>
              <a:spcAft>
                <a:spcPts val="0"/>
              </a:spcAft>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those men said to him, “We became defiled by a human corpse. Why are we kept from presenting the offering of the Lord at its appointed time among the children of Israel?”</a:t>
            </a:r>
          </a:p>
          <a:p>
            <a:pPr marL="0" indent="0" algn="just">
              <a:lnSpc>
                <a:spcPct val="133000"/>
              </a:lnSpc>
              <a:spcAft>
                <a:spcPts val="0"/>
              </a:spcAft>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摩西對他們說：“你們暫且等候，我可以去聽耶和華指著你們是怎樣吩咐的。” </a:t>
            </a:r>
          </a:p>
          <a:p>
            <a:pPr marL="0" indent="0" algn="just">
              <a:lnSpc>
                <a:spcPct val="120000"/>
              </a:lnSpc>
              <a:spcAft>
                <a:spcPts val="0"/>
              </a:spcAft>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Moses said to them, “Stand still, that I may hear what the Lord will command concerning you</a:t>
            </a: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43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119993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9:1-23】</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耶和華對摩西說：</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spoke to Moses, saying,</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你曉諭以色列人說：你們和你們後代中，若有人因死尸而不潔淨，或在遠方行路，還要向耶和華守逾越節。</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Speak to the children of Israel, saying: ‘If anyone of you or your posterity is unclean because of a corpse, or is far away on a journey, he may still keep the Lord’s Passover.</a:t>
            </a:r>
          </a:p>
        </p:txBody>
      </p:sp>
    </p:spTree>
    <p:extLst>
      <p:ext uri="{BB962C8B-B14F-4D97-AF65-F5344CB8AC3E}">
        <p14:creationId xmlns:p14="http://schemas.microsoft.com/office/powerpoint/2010/main" val="2288650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9:1-23】</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他們要在二月十四日黃昏的時候守逾越節。要用無酵餅與苦菜，和逾越節的羊羔同吃。</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On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fourteenth day of the second month, at twilight, they may keep it. They shall eat it with unleavened bread and bitter herbs.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一點不可留到早晨，羊羔的骨頭一根也不可折斷。他們要照逾越節的一切律例而守。</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shall leave none of it until morning, nor break one of its bones. According to all the ordinances of the Passover they shall keep it.</a:t>
            </a:r>
          </a:p>
        </p:txBody>
      </p:sp>
    </p:spTree>
    <p:extLst>
      <p:ext uri="{BB962C8B-B14F-4D97-AF65-F5344CB8AC3E}">
        <p14:creationId xmlns:p14="http://schemas.microsoft.com/office/powerpoint/2010/main" val="2720184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9:1-23】</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那潔淨而不行路的人，若推辭不守逾越節，那人要從民中剪除，因爲他在所定的日期不獻耶和華的供物，應該擔當他的罪。</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man who is clean and is not on a journey, and ceases to keep the Passover, that same person shall be cut off from among his people, because he did not bring the offering of the Lord at its appointed time; that man shall bear his sin.</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若有外人寄居在你們中間，願意向耶和華守逾越節，他要照逾越節的律例、典章行，不管是寄居的，是本地人，同歸一例。” </a:t>
            </a: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if a stranger dwells among you, and would keep the Lord’</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 Passover, he must do so according to the rite of the Passover and according to its ceremony; you shall have one ordinance, both for the stranger and the native of the land.’”</a:t>
            </a:r>
          </a:p>
        </p:txBody>
      </p:sp>
    </p:spTree>
    <p:extLst>
      <p:ext uri="{BB962C8B-B14F-4D97-AF65-F5344CB8AC3E}">
        <p14:creationId xmlns:p14="http://schemas.microsoft.com/office/powerpoint/2010/main" val="23144868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9:1-23】</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立起帳幕的那日，有雲彩遮蓋帳幕，就是法櫃的帳幕。從晚上到早晨，雲彩在其上，形狀如火。</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on the day that the tabernacle was raised up, the cloud covered the tabernacle, the tent of the Testimony; from evening until morning it was above the tabernacle like the appearance of fire.</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常是這樣。雲彩遮蓋帳幕，夜間形狀如火，</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it was always: the cloud covered it by day, and the appearance of fire by night.</a:t>
            </a:r>
          </a:p>
        </p:txBody>
      </p:sp>
    </p:spTree>
    <p:extLst>
      <p:ext uri="{BB962C8B-B14F-4D97-AF65-F5344CB8AC3E}">
        <p14:creationId xmlns:p14="http://schemas.microsoft.com/office/powerpoint/2010/main" val="18648892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9:1-23】</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雲彩幾時從帳幕收上去，以色列人就幾時起行；雲彩在哪裏停住，以色列人就在那裏安營。</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Whenever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cloud was taken up from above the tabernacle, after that the children of Israel would journey; and in the place where the cloud settled, there the children of Israel would pitch their tents.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以色列人遵耶和華的吩咐起行；也遵耶和華的吩咐安營。雲彩在帳幕上停住幾時，他們就住營幾時。</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command of the Lord the children of Israel would journey, and at the command of the Lord they would camp; as long as the cloud stayed above the tabernacle they remained encamped.</a:t>
            </a:r>
          </a:p>
        </p:txBody>
      </p:sp>
    </p:spTree>
    <p:extLst>
      <p:ext uri="{BB962C8B-B14F-4D97-AF65-F5344CB8AC3E}">
        <p14:creationId xmlns:p14="http://schemas.microsoft.com/office/powerpoint/2010/main" val="126633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8859</TotalTime>
  <Words>1589</Words>
  <Application>Microsoft Office PowerPoint</Application>
  <PresentationFormat>全屏显示(4:3)</PresentationFormat>
  <Paragraphs>76</Paragraphs>
  <Slides>16</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16</vt:i4>
      </vt:variant>
    </vt:vector>
  </HeadingPairs>
  <TitlesOfParts>
    <vt:vector size="23"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1068</cp:revision>
  <dcterms:created xsi:type="dcterms:W3CDTF">2014-02-25T17:54:08Z</dcterms:created>
  <dcterms:modified xsi:type="dcterms:W3CDTF">2020-10-02T20:16:35Z</dcterms:modified>
</cp:coreProperties>
</file>