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8"/>
  </p:notesMasterIdLst>
  <p:handoutMasterIdLst>
    <p:handoutMasterId r:id="rId39"/>
  </p:handoutMasterIdLst>
  <p:sldIdLst>
    <p:sldId id="1956" r:id="rId2"/>
    <p:sldId id="2146" r:id="rId3"/>
    <p:sldId id="2147" r:id="rId4"/>
    <p:sldId id="2148" r:id="rId5"/>
    <p:sldId id="2149" r:id="rId6"/>
    <p:sldId id="2150" r:id="rId7"/>
    <p:sldId id="2151" r:id="rId8"/>
    <p:sldId id="2152" r:id="rId9"/>
    <p:sldId id="2153" r:id="rId10"/>
    <p:sldId id="2154" r:id="rId11"/>
    <p:sldId id="2155" r:id="rId12"/>
    <p:sldId id="2156" r:id="rId13"/>
    <p:sldId id="2157" r:id="rId14"/>
    <p:sldId id="2158" r:id="rId15"/>
    <p:sldId id="2159" r:id="rId16"/>
    <p:sldId id="2160" r:id="rId17"/>
    <p:sldId id="2161" r:id="rId18"/>
    <p:sldId id="2162" r:id="rId19"/>
    <p:sldId id="2163" r:id="rId20"/>
    <p:sldId id="2164" r:id="rId21"/>
    <p:sldId id="2166" r:id="rId22"/>
    <p:sldId id="2167" r:id="rId23"/>
    <p:sldId id="2168" r:id="rId24"/>
    <p:sldId id="2169" r:id="rId25"/>
    <p:sldId id="2170" r:id="rId26"/>
    <p:sldId id="2171" r:id="rId27"/>
    <p:sldId id="2185" r:id="rId28"/>
    <p:sldId id="2103" r:id="rId29"/>
    <p:sldId id="2183" r:id="rId30"/>
    <p:sldId id="2184" r:id="rId31"/>
    <p:sldId id="2172" r:id="rId32"/>
    <p:sldId id="2173" r:id="rId33"/>
    <p:sldId id="2186" r:id="rId34"/>
    <p:sldId id="2187" r:id="rId35"/>
    <p:sldId id="2174" r:id="rId36"/>
    <p:sldId id="1098" r:id="rId3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138" autoAdjust="0"/>
    <p:restoredTop sz="94660"/>
  </p:normalViewPr>
  <p:slideViewPr>
    <p:cSldViewPr>
      <p:cViewPr varScale="1">
        <p:scale>
          <a:sx n="60" d="100"/>
          <a:sy n="60" d="100"/>
        </p:scale>
        <p:origin x="106" y="11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2020/8/28</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2020/8/28</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2020/8/28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2020/8/28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2020/8/28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2020/8/28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2020/8/28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2020/8/28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2020/8/28</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2020/8/28</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2020/8/28</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2020/8/28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2020/8/28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2020/8/28</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耶和华晓谕摩西、亚伦说：</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the Lord spoke to Moses and Aaron,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你从利未人中，将哥辖子孙的总数，照他们的家室、宗族，</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Take a census of the sons of Kohath from among the children of Levi, by their families, by their fathers’ house,</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你们不可将哥辖人的支派从利未人中剪除。</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Do not cut off the tribe of the families of the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Kohathites</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from among the Levites;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他们挨近至圣物的时候，亚伦和他儿子要进去派他们各人所当办的、所当抬的，这样待他们，好使他们活着，不至死亡。</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do this in regard to them, that they may live and not die when they approach the most holy things: Aaron and his sons shall go in and appoint each of them to his service and his task.</a:t>
            </a:r>
          </a:p>
        </p:txBody>
      </p:sp>
    </p:spTree>
    <p:extLst>
      <p:ext uri="{BB962C8B-B14F-4D97-AF65-F5344CB8AC3E}">
        <p14:creationId xmlns:p14="http://schemas.microsoft.com/office/powerpoint/2010/main" val="16290162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只是他们连片时不可进去观看圣所，免得他们死亡。” </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they shall not go in to watch while the holy things are being covered, lest they die.”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耶和华晓谕摩西说：</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the Lord spoke to Moses,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你要将革顺子孙的总数，照着宗族、家室，</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Also take a census of the sons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Gershon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by their fathers’ house, by their families.</a:t>
            </a:r>
          </a:p>
        </p:txBody>
      </p:sp>
    </p:spTree>
    <p:extLst>
      <p:ext uri="{BB962C8B-B14F-4D97-AF65-F5344CB8AC3E}">
        <p14:creationId xmlns:p14="http://schemas.microsoft.com/office/powerpoint/2010/main" val="1467972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从三十岁直到五十岁，凡前来任职在会幕里办事的，全都数点。</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thirty years old and above, even to fifty years old, you shall number them, all who enter to perform the service, to do the work in the tabernacle of meeting.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革顺人各族所办的事、所抬的物乃是这样：</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This is the service of the families of the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Gershonites</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in serving and carrying:</a:t>
            </a:r>
          </a:p>
        </p:txBody>
      </p:sp>
    </p:spTree>
    <p:extLst>
      <p:ext uri="{BB962C8B-B14F-4D97-AF65-F5344CB8AC3E}">
        <p14:creationId xmlns:p14="http://schemas.microsoft.com/office/powerpoint/2010/main" val="400201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他们要抬帐幕的幔子和会幕，并会幕的盖，与其上的海狗皮和会幕的门帘，</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shall carry the curtains of the tabernacle and the tabernacle of meeting with its covering, the covering of badger skins that is on it, the screen for the door of the tabernacle of meeting,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院子的帷子和门帘（院子是围帐幕和坛的）、绳子，并所用的器具，不论是作什么用的，他们都要经理。</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screen for the door of the gate of the court, the hangings of the court which are around the tabernacle and altar, and their cords, all the furnishings for their service and all that is made for these things: so shall they serve.</a:t>
            </a:r>
          </a:p>
        </p:txBody>
      </p:sp>
    </p:spTree>
    <p:extLst>
      <p:ext uri="{BB962C8B-B14F-4D97-AF65-F5344CB8AC3E}">
        <p14:creationId xmlns:p14="http://schemas.microsoft.com/office/powerpoint/2010/main" val="23859974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革顺的子孙在一切抬物办事之上，都要凭亚伦和他儿子的吩咐。他们所当抬的，要派他们看守。</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Aaron and his sons shall assign all the service of the sons of the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Gershonites</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all their tasks and all their service. And you shall appoint to them all their tasks as their duty.</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这是革顺子孙的各族在会幕里所办的事，他们所看守的，必在祭司亚伦儿子以他玛的手下。” </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This is the service of the families of the sons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Gershon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in the tabernacle of meeting. And their duties shall be under the authority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Ithamar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Aaron the priest.</a:t>
            </a:r>
          </a:p>
        </p:txBody>
      </p:sp>
    </p:spTree>
    <p:extLst>
      <p:ext uri="{BB962C8B-B14F-4D97-AF65-F5344CB8AC3E}">
        <p14:creationId xmlns:p14="http://schemas.microsoft.com/office/powerpoint/2010/main" val="12680584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至于米拉利的子孙，你要照着家室、宗族，把他们数点。</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As for the sons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Merari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you shall number them by their families and by their fathers’ house.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从三十岁直到五十岁，凡前来任职、在会幕里办事的，你都要数点。</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thirty years old and above, even to fifty years old, you shall number them, everyone who enters the service to do the work of the tabernacle of meeting.</a:t>
            </a:r>
          </a:p>
        </p:txBody>
      </p:sp>
    </p:spTree>
    <p:extLst>
      <p:ext uri="{BB962C8B-B14F-4D97-AF65-F5344CB8AC3E}">
        <p14:creationId xmlns:p14="http://schemas.microsoft.com/office/powerpoint/2010/main" val="23763870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他们办理会幕的事，就是抬帐幕的板、闩、柱子，和带卯的座，</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this is what they must carry as all their service for the tabernacle of meeting: the boards of the tabernacle, its bars, its pillars, its sockets,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院子四围的柱子和其上带卯的座、橛子、绳子，并一切使用的器具。他们所抬的器具，你们要按名指定。</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 pillars around the court with their sockets, pegs, and cords, with all their furnishings and all their service; and you shall assign to each man by name the items he must carry.</a:t>
            </a:r>
          </a:p>
        </p:txBody>
      </p:sp>
    </p:spTree>
    <p:extLst>
      <p:ext uri="{BB962C8B-B14F-4D97-AF65-F5344CB8AC3E}">
        <p14:creationId xmlns:p14="http://schemas.microsoft.com/office/powerpoint/2010/main" val="16334341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这是米拉利子孙各族在会幕里所办的事，都在祭司亚伦儿子以他玛的手下。” </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This is the service of the families of the sons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Merari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as all their service for the tabernacle of meeting, under the authority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Ithamar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Aaron the priest.”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摩西、亚伦与会众的诸首领将哥辖的子孙照着家室、宗族，</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Moses, Aaron, and the leaders of the congregation numbered the sons of the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Kohathites</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by their families and by their fathers’ house,</a:t>
            </a:r>
          </a:p>
        </p:txBody>
      </p:sp>
    </p:spTree>
    <p:extLst>
      <p:ext uri="{BB962C8B-B14F-4D97-AF65-F5344CB8AC3E}">
        <p14:creationId xmlns:p14="http://schemas.microsoft.com/office/powerpoint/2010/main" val="19129938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从三十岁直到五十岁，凡前来任职、在会幕里办事的，都数点了。</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thirty years old and above, even to fifty years old, everyone who entered the service for work in the tabernacle of meeting;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被数的共有二千七百五十名。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those who were numbered by their families were two thousand seven hundred and fifty.</a:t>
            </a:r>
          </a:p>
        </p:txBody>
      </p:sp>
    </p:spTree>
    <p:extLst>
      <p:ext uri="{BB962C8B-B14F-4D97-AF65-F5344CB8AC3E}">
        <p14:creationId xmlns:p14="http://schemas.microsoft.com/office/powerpoint/2010/main" val="539889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这是哥辖各族中被数的，是在会幕里办事的，就是摩西、亚伦照耶和华藉摩西所吩咐数点的。</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These were the ones who were numbered of the families of the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Kohathites</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all who might serve in the tabernacle of meeting, whom Moses and Aaron numbered according to the commandment of the Lord by the hand of Moses.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革顺子孙中被数的，照着家室、宗族，</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those who were numbered of the sons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Gershon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by their families and by their fathers’ house,</a:t>
            </a:r>
          </a:p>
        </p:txBody>
      </p:sp>
    </p:spTree>
    <p:extLst>
      <p:ext uri="{BB962C8B-B14F-4D97-AF65-F5344CB8AC3E}">
        <p14:creationId xmlns:p14="http://schemas.microsoft.com/office/powerpoint/2010/main" val="3692424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从三十岁直到五十岁，凡前来任职在会幕里办事的，全都计算。</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thirty years old and above, even to fifty years old, all who enter the service to do the work in the tabernacle of meeting.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哥辖子孙在会幕搬运至圣之物，所办的事乃是这样：</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This is the service of the sons of Kohath in the tabernacle of meeting, relating to the most holy things:</a:t>
            </a:r>
          </a:p>
        </p:txBody>
      </p:sp>
    </p:spTree>
    <p:extLst>
      <p:ext uri="{BB962C8B-B14F-4D97-AF65-F5344CB8AC3E}">
        <p14:creationId xmlns:p14="http://schemas.microsoft.com/office/powerpoint/2010/main" val="25035206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39,40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从三十岁直到五十岁，凡前来任职在会幕里办事的，共有二千六百三十名。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thirty years old and above, even to fifty years old, everyone who entered the service for work in the tabernacle of meeting—those who were numbered by their families, by their fathers’ house, were two thousand six hundred and thirty.</a:t>
            </a:r>
          </a:p>
        </p:txBody>
      </p:sp>
    </p:spTree>
    <p:extLst>
      <p:ext uri="{BB962C8B-B14F-4D97-AF65-F5344CB8AC3E}">
        <p14:creationId xmlns:p14="http://schemas.microsoft.com/office/powerpoint/2010/main" val="4375072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这是革顺子孙各族中被数的，是在会幕里办事的，就是摩西、亚伦照耶和华藉摩西所吩咐数点的。</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These are the ones who were numbered of the families of the sons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Gershon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of all who might serve in the tabernacle of meeting, whom Moses and Aaron numbered according to the commandment of the Lord.</a:t>
            </a:r>
          </a:p>
        </p:txBody>
      </p:sp>
    </p:spTree>
    <p:extLst>
      <p:ext uri="{BB962C8B-B14F-4D97-AF65-F5344CB8AC3E}">
        <p14:creationId xmlns:p14="http://schemas.microsoft.com/office/powerpoint/2010/main" val="42784826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42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米拉利子孙中各族被数的，照着家室、宗族，</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Those of the families of the sons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Merari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who were numbered, by their families, by their fathers’ house,</a:t>
            </a:r>
          </a:p>
          <a:p>
            <a:pPr marL="0" indent="0" algn="just">
              <a:lnSpc>
                <a:spcPct val="133000"/>
              </a:lnSpc>
              <a:spcAft>
                <a:spcPts val="0"/>
              </a:spcAft>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43,44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从三十岁直到五十岁，凡前来任职、在会幕里办事的，共有三千二百名。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thirty years old and above, even to fifty years old, everyone who entered the service for work in the tabernacle of meeting—those who were numbered by their families were three thousand two hundred.</a:t>
            </a:r>
          </a:p>
        </p:txBody>
      </p:sp>
    </p:spTree>
    <p:extLst>
      <p:ext uri="{BB962C8B-B14F-4D97-AF65-F5344CB8AC3E}">
        <p14:creationId xmlns:p14="http://schemas.microsoft.com/office/powerpoint/2010/main" val="26819696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45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这是米拉利子孙各族中被数的，就是摩西、亚伦照耶和华藉摩西所吩咐数点的。</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These are the ones who were numbered of the families of the sons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Merari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whom Moses and Aaron numbered according to the word of the Lord by the hand of Moses.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46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凡被数的利未人，就是摩西、亚伦并以色列众首领，照着家室、宗族所数点的，</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All who were numbered of the Levites, whom Moses, Aaron, and the leaders of Israel numbered, by their families and by their fathers’ houses,</a:t>
            </a:r>
          </a:p>
        </p:txBody>
      </p:sp>
    </p:spTree>
    <p:extLst>
      <p:ext uri="{BB962C8B-B14F-4D97-AF65-F5344CB8AC3E}">
        <p14:creationId xmlns:p14="http://schemas.microsoft.com/office/powerpoint/2010/main" val="39918726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47,48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从三十岁直到五十岁，凡前来任职、在会幕里作抬物之工的，共有八千五百八十名。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thirty years old and above, even to fifty years old, everyone who came to do the work of service and the work of bearing burdens in the tabernacle of meeting—those who were numbered were eight thousand five hundred and eighty</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457470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49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摩西按他们所办的事、所抬的物，凭耶和华的吩咐数点他们；他们这样被摩西数点，正如耶和华所吩咐他的。</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According to the commandment of the Lord they were numbered by the hand of Moses, each according to his service and according to his task; thus were they numbered by him, as the Lord commanded Moses.</a:t>
            </a:r>
          </a:p>
        </p:txBody>
      </p:sp>
    </p:spTree>
    <p:extLst>
      <p:ext uri="{BB962C8B-B14F-4D97-AF65-F5344CB8AC3E}">
        <p14:creationId xmlns:p14="http://schemas.microsoft.com/office/powerpoint/2010/main" val="16562621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简述：</a:t>
            </a:r>
          </a:p>
          <a:p>
            <a:pPr lvl="1" algn="just">
              <a:lnSpc>
                <a:spcPct val="133000"/>
              </a:lnSpc>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哥</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辖人中的壮年被计数，以及给他们的职责（</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2-20</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33000"/>
              </a:lnSpc>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33000"/>
              </a:lnSpc>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关于</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革顺人（</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24-28</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33000"/>
              </a:lnSpc>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33000"/>
              </a:lnSpc>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关于</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米拉利人（</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29-33</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33000"/>
              </a:lnSpc>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33000"/>
              </a:lnSpc>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所</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数点的计数，总数记录在这里（</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34</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节等）。</a:t>
            </a:r>
          </a:p>
        </p:txBody>
      </p:sp>
    </p:spTree>
    <p:extLst>
      <p:ext uri="{BB962C8B-B14F-4D97-AF65-F5344CB8AC3E}">
        <p14:creationId xmlns:p14="http://schemas.microsoft.com/office/powerpoint/2010/main" val="30135091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服侍</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的人</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成熟</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顺服</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彼此同心（搭配服侍）</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舍己</a:t>
            </a:r>
          </a:p>
        </p:txBody>
      </p:sp>
    </p:spTree>
    <p:extLst>
      <p:ext uri="{BB962C8B-B14F-4D97-AF65-F5344CB8AC3E}">
        <p14:creationId xmlns:p14="http://schemas.microsoft.com/office/powerpoint/2010/main" val="4395706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服侍</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的人</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成熟</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提前</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1Tim 3:2-7】</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作监督的，必须无可指责，只作一个妇人的丈夫，有节制，自守，端正，乐意接待远人，善于教导，</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 bishop then must be blameless, the husband of one wife, temperate, sober-minded, of good behavior, hospitable, able to teach;</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不因酒滋事、不打人，只要温和，不争竞、不贪财，</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not given to wine, not violent, not greedy for money, but gentle, not quarrelsome, not covetous</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998717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服侍</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的人</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成熟</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提前</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1Tim 3:2-7】</a:t>
            </a:r>
          </a:p>
          <a:p>
            <a:pPr marL="0" indent="0" algn="just">
              <a:lnSpc>
                <a:spcPct val="133000"/>
              </a:lnSpc>
              <a:spcAft>
                <a:spcPts val="0"/>
              </a:spcAft>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好好管理自己的家，使儿女凡事端庄、顺服（或作“端端庄庄地使儿女顺服”）。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one who rules his own house well, having his children in submission with all reverence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人若不知道管理自己的家，焉能照管　神的教会呢？</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(for if a man does not know how to rule his own house, how will he take care of the church of God</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49870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起营的时候，亚伦和他儿子要进去摘下遮掩柜的幔子，用以蒙盖法柜。</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When the camp prepares to journey, Aaron and his sons shall come, and they shall take down the covering veil and cover the ark of the Testimony with it.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又用海狗皮盖在上头，再蒙上纯蓝色的毯子，把杠穿上。</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they shall put on it a covering of badger skins, and spread over that a cloth entirely of blue; and they shall insert its poles.</a:t>
            </a:r>
          </a:p>
        </p:txBody>
      </p:sp>
    </p:spTree>
    <p:extLst>
      <p:ext uri="{BB962C8B-B14F-4D97-AF65-F5344CB8AC3E}">
        <p14:creationId xmlns:p14="http://schemas.microsoft.com/office/powerpoint/2010/main" val="12788591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服侍</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的人</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成熟</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提前</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1Tim 3:2-7】</a:t>
            </a:r>
          </a:p>
          <a:p>
            <a:pPr marL="0" indent="0" algn="just">
              <a:lnSpc>
                <a:spcPct val="133000"/>
              </a:lnSpc>
              <a:spcAft>
                <a:spcPts val="0"/>
              </a:spcAft>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初入教的不可作监督，恐怕他自高自大，就落在魔鬼所受的刑罚里。</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not a novice, lest being puffed up with pride he fall into the same condemnation as the devil.</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监督也必须在教外有好名声，恐怕被人毁谤，落在魔鬼的网罗里。</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Moreover he must have a good testimony among those who are outside, lest he fall into reproach and the snare of the devil.</a:t>
            </a:r>
          </a:p>
          <a:p>
            <a:pPr marL="0" indent="0" algn="just">
              <a:lnSpc>
                <a:spcPct val="133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802191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服侍</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的人</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顺服</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33000"/>
              </a:lnSpc>
              <a:buFont typeface="Wingdings" panose="05000000000000000000" pitchFamily="2" charset="2"/>
              <a:buChar char="Ø"/>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不可</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自作主张。</a:t>
            </a:r>
          </a:p>
          <a:p>
            <a:pPr lvl="1" algn="just">
              <a:lnSpc>
                <a:spcPct val="133000"/>
              </a:lnSpc>
              <a:buFont typeface="Wingdings" panose="05000000000000000000" pitchFamily="2" charset="2"/>
              <a:buChar char="Ø"/>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尊重遵守次序</a:t>
            </a:r>
          </a:p>
          <a:p>
            <a:pPr lvl="1" algn="just">
              <a:lnSpc>
                <a:spcPct val="133000"/>
              </a:lnSpc>
              <a:buFont typeface="Wingdings" panose="05000000000000000000" pitchFamily="2" charset="2"/>
              <a:buChar char="Ø"/>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甘心被监督（喜悦被监督）</a:t>
            </a:r>
          </a:p>
          <a:p>
            <a:pPr marL="457200" lvl="1" indent="0" algn="just">
              <a:lnSpc>
                <a:spcPct val="133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为了</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保护利未人（哥辖人）不至灭亡，祭司要严格地监督</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他们</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4029181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服侍</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的人</a:t>
            </a:r>
          </a:p>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	彼此同心（搭配服侍）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林前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1Cor 12:18-24】</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如今神</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随自己的意思把肢体俱各安排在身上了。</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now God has set the members, each one of them, in the body just as He pleased.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若都是一个肢体，身子在哪里呢？</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if they were all one member, where would the body be</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6001490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服侍</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的人</a:t>
            </a:r>
          </a:p>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	彼此同心（搭配服侍）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林前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1Cor 12:18-24】</a:t>
            </a:r>
          </a:p>
          <a:p>
            <a:pPr marL="0" indent="0" algn="just">
              <a:lnSpc>
                <a:spcPct val="133000"/>
              </a:lnSpc>
              <a:spcAft>
                <a:spcPts val="0"/>
              </a:spcAft>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但如今肢体是多的，身子却是一个。</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now indeed there are many members, yet one body.</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眼不能对手说：“我用不着你；”头也不能对脚说：“我用不着你。” </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 eye cannot say to the hand, “I have no need of you”; nor again the head to the feet, “I have no need of you.”</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不但如此，身上肢体，人以为软弱的，更是不可少的。</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 much rather, those members of the body which seem to be weaker are necessary</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006794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服侍</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的人</a:t>
            </a:r>
          </a:p>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	彼此同心（搭配服侍）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林前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1Cor 12:18-24】</a:t>
            </a:r>
          </a:p>
          <a:p>
            <a:pPr marL="0" indent="0" algn="just">
              <a:lnSpc>
                <a:spcPct val="133000"/>
              </a:lnSpc>
              <a:spcAft>
                <a:spcPts val="0"/>
              </a:spcAft>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身上肢体，我们看为不体面的，越发给它加上体面；不俊美的，越发得着俊美。</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those members of the body which we think to be less honorable, on these we bestow greater honor; and our unpresentable parts have greater modesty,</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我们俊美的肢体，自然用不着装饰；但　</a:t>
            </a:r>
            <a:r>
              <a:rPr lang="zh-CN" altLang="en-US" sz="43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神配搭这身子，把加倍的体面给那有缺欠的肢体，</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our presentable parts have no need. But God composed the body, having given greater honor to that part which lacks it,</a:t>
            </a:r>
          </a:p>
        </p:txBody>
      </p:sp>
    </p:spTree>
    <p:extLst>
      <p:ext uri="{BB962C8B-B14F-4D97-AF65-F5344CB8AC3E}">
        <p14:creationId xmlns:p14="http://schemas.microsoft.com/office/powerpoint/2010/main" val="5014437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服侍</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的人</a:t>
            </a:r>
          </a:p>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	舍</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己</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哈该书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Haggai 1:4</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这殿仍然荒凉，你们自己还住天花板的房屋吗？</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Is it time for you yourselves to dwell in your paneled houses, and this temple to lie in ruins?”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你们盼望多得，所得的却少；你们收到家中，我就吹去。这是为什么呢？因为我的殿荒凉，你们各人却顾（“顾”原文作“奔”）自己的房屋。这是万军之耶和华说的。</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 looked for much, but indeed it came to little; and when you brought it home, I blew it away. Why?” says the Lord of hosts. “Because of My house that is in ruins, while every one of you runs to his own house.</a:t>
            </a:r>
          </a:p>
          <a:p>
            <a:pPr marL="0" indent="0" algn="just">
              <a:lnSpc>
                <a:spcPct val="133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322951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en-US" altLang="zh-CN" sz="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祭司</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对利未人的严格监督是为了保护他们不致灭亡。请列举由此联想到的新约经文，给我们带来怎样的启发？</a:t>
            </a:r>
          </a:p>
          <a:p>
            <a:pPr marL="742950" indent="-742950" algn="just">
              <a:lnSpc>
                <a:spcPct val="120000"/>
              </a:lnSpc>
              <a:spcAft>
                <a:spcPts val="0"/>
              </a:spcAft>
              <a:buAutoNum type="arabicParenR"/>
            </a:pPr>
            <a:endParaRPr lang="zh-CN" altLang="en-US" sz="9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神配搭这身子，把加倍的体面给那有缺欠的肢体，</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”（参林前</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12</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24</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），这是否与公平的原则矛盾？分享自己的体会。</a:t>
            </a:r>
          </a:p>
          <a:p>
            <a:pPr marL="742950" indent="-742950" algn="just">
              <a:lnSpc>
                <a:spcPct val="120000"/>
              </a:lnSpc>
              <a:spcAft>
                <a:spcPts val="0"/>
              </a:spcAft>
              <a:buAutoNum type="arabicParenR"/>
            </a:pPr>
            <a:endParaRPr lang="zh-CN" altLang="en-US" sz="9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结合</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自己的信仰（服侍）经历，分享自己从利未人的服侍中得到的启发？</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又用蓝色毯子铺在陈设饼的桌子上，将盘子、调羹、奠酒的爵和杯摆在上头。桌子上也必有常设的饼。</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On the table of showbread they shall spread a blue cloth, and put on it the dishes, the pans, the bowls, and the pitchers for pouring; and the showbread shall be on it.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在其上又要蒙朱红色的毯子，再蒙上海狗皮，把杠穿上。</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shall spread over them a scarlet cloth, and cover the same with a covering of badger skins; and they shall insert its poles.</a:t>
            </a:r>
          </a:p>
        </p:txBody>
      </p:sp>
    </p:spTree>
    <p:extLst>
      <p:ext uri="{BB962C8B-B14F-4D97-AF65-F5344CB8AC3E}">
        <p14:creationId xmlns:p14="http://schemas.microsoft.com/office/powerpoint/2010/main" val="526517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要拿蓝色毯子，把灯台和灯台上所用的灯盏、剪子、蜡花盘，并一切盛油的器皿，全都遮盖。</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they shall take a blue cloth and cover the lampstand of the light, with its lamps, its wick-trimmers, its trays, and all its oil vessels, with which they service it.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又要把灯台和灯台的一切器具包在海狗皮里，放在抬架上。</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they shall put it with all its utensils in a covering of badger skins, and put it on a carrying beam.</a:t>
            </a:r>
          </a:p>
        </p:txBody>
      </p:sp>
    </p:spTree>
    <p:extLst>
      <p:ext uri="{BB962C8B-B14F-4D97-AF65-F5344CB8AC3E}">
        <p14:creationId xmlns:p14="http://schemas.microsoft.com/office/powerpoint/2010/main" val="3793793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在金坛上要铺蓝色毯子，蒙上海狗皮，把杠穿上。</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Over the golden altar they shall spread a blue cloth, and cover it with a covering of badger skins; and they shall insert its poles.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又要把圣所用的一切器具，包在蓝色毯子里，用海狗皮蒙上，放在抬架上。</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they shall take all the utensils of service with which they minister in the sanctuary, put them in a blue cloth, cover them with a covering of badger skins, and put them on a carrying beam.</a:t>
            </a:r>
          </a:p>
        </p:txBody>
      </p:sp>
    </p:spTree>
    <p:extLst>
      <p:ext uri="{BB962C8B-B14F-4D97-AF65-F5344CB8AC3E}">
        <p14:creationId xmlns:p14="http://schemas.microsoft.com/office/powerpoint/2010/main" val="757571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要收去坛上的灰，把紫色毯子铺在坛上。</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Also they shall take away the ashes from the altar, and spread a purple cloth over it.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又要把所用的一切器具，就是火鼎、肉叉子、铲子、盘子，一切属坛的器具都摆在坛上，又蒙上海狗皮，把杠穿上。</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shall put on it all its implements with which they minister there—the firepans, the forks, the shovels, the basins, and all the utensils of the altar—and they shall spread on it a covering of badger skins, and insert its poles.</a:t>
            </a:r>
          </a:p>
        </p:txBody>
      </p:sp>
    </p:spTree>
    <p:extLst>
      <p:ext uri="{BB962C8B-B14F-4D97-AF65-F5344CB8AC3E}">
        <p14:creationId xmlns:p14="http://schemas.microsoft.com/office/powerpoint/2010/main" val="4080992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将要起营的时候，亚伦和他儿子把圣所和圣所的一切器具遮盖完了，哥辖的子孙就要来抬，只是不可摸圣物，免得他们死亡。会幕里这些物件是哥辖子孙所当抬的。</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when Aaron and his sons have finished covering the sanctuary and all the furnishings of the sanctuary, when the camp is set to go, then the sons of Kohath shall come to carry them; but they shall not touch any holy thing, lest they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die.“These</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are the things in the tabernacle of meeting which the sons of Kohath are to carry.</a:t>
            </a:r>
          </a:p>
        </p:txBody>
      </p:sp>
    </p:spTree>
    <p:extLst>
      <p:ext uri="{BB962C8B-B14F-4D97-AF65-F5344CB8AC3E}">
        <p14:creationId xmlns:p14="http://schemas.microsoft.com/office/powerpoint/2010/main" val="4255459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4:1-49】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祭司亚伦的儿子以利亚撒所要看守的，是点灯的油与香料，并常献的素祭和膏油，也要看守全帐幕与其中所有的，并圣所和圣所的器具。” </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appointed duty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Aaron the priest is the oil for the light, the sweet incense, the daily grain offering, the anointing oil, the oversight of all the tabernacle, of all that is in it, with the sanctuary and its furnishings.”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耶和华晓谕摩西、亚伦说：</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the Lord spoke to Moses and Aaron, saying:</a:t>
            </a:r>
          </a:p>
        </p:txBody>
      </p:sp>
    </p:spTree>
    <p:extLst>
      <p:ext uri="{BB962C8B-B14F-4D97-AF65-F5344CB8AC3E}">
        <p14:creationId xmlns:p14="http://schemas.microsoft.com/office/powerpoint/2010/main" val="200635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8722</TotalTime>
  <Words>2841</Words>
  <Application>Microsoft Office PowerPoint</Application>
  <PresentationFormat>全屏显示(4:3)</PresentationFormat>
  <Paragraphs>194</Paragraphs>
  <Slides>36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36</vt:i4>
      </vt:variant>
    </vt:vector>
  </HeadingPairs>
  <TitlesOfParts>
    <vt:vector size="44" baseType="lpstr">
      <vt:lpstr>新細明體</vt:lpstr>
      <vt:lpstr>宋体</vt:lpstr>
      <vt:lpstr>微软雅黑</vt:lpstr>
      <vt:lpstr>Arial</vt:lpstr>
      <vt:lpstr>Calibri</vt:lpstr>
      <vt:lpstr>Calibri Light</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1039</cp:revision>
  <dcterms:created xsi:type="dcterms:W3CDTF">2014-02-25T17:54:08Z</dcterms:created>
  <dcterms:modified xsi:type="dcterms:W3CDTF">2020-08-28T17:49:47Z</dcterms:modified>
</cp:coreProperties>
</file>