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1"/>
  </p:sldMasterIdLst>
  <p:notesMasterIdLst>
    <p:notesMasterId r:id="rId13"/>
  </p:notesMasterIdLst>
  <p:handoutMasterIdLst>
    <p:handoutMasterId r:id="rId14"/>
  </p:handoutMasterIdLst>
  <p:sldIdLst>
    <p:sldId id="1079" r:id="rId2"/>
    <p:sldId id="1613" r:id="rId3"/>
    <p:sldId id="1614" r:id="rId4"/>
    <p:sldId id="1615" r:id="rId5"/>
    <p:sldId id="1622" r:id="rId6"/>
    <p:sldId id="1623" r:id="rId7"/>
    <p:sldId id="1624" r:id="rId8"/>
    <p:sldId id="1625" r:id="rId9"/>
    <p:sldId id="1626" r:id="rId10"/>
    <p:sldId id="1627" r:id="rId11"/>
    <p:sldId id="1098" r:id="rId1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138" autoAdjust="0"/>
    <p:restoredTop sz="94660"/>
  </p:normalViewPr>
  <p:slideViewPr>
    <p:cSldViewPr>
      <p:cViewPr varScale="1">
        <p:scale>
          <a:sx n="47" d="100"/>
          <a:sy n="47" d="100"/>
        </p:scale>
        <p:origin x="86" y="8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FF88A4-DA15-44AE-9ACB-2C0F00349ACB}" type="datetimeFigureOut">
              <a:rPr lang="zh-CN" altLang="en-US"/>
              <a:pPr>
                <a:defRPr/>
              </a:pPr>
              <a:t>2020/1/3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FEFF22-6FBB-4B82-B223-80991887E2F0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8349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825422E-ADD0-4F91-A41D-C1A34FECA782}" type="datetimeFigureOut">
              <a:rPr lang="zh-CN" altLang="en-US"/>
              <a:pPr>
                <a:defRPr/>
              </a:pPr>
              <a:t>2020/1/3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smtClean="0"/>
              <a:t>按一下此處編輯母版文本樣式</a:t>
            </a:r>
            <a:endParaRPr lang="zh-CN" altLang="en-US" smtClean="0"/>
          </a:p>
          <a:p>
            <a:pPr lvl="1"/>
            <a:r>
              <a:rPr lang="zh-CN" altLang="en-US" smtClean="0"/>
              <a:t>第二級</a:t>
            </a:r>
          </a:p>
          <a:p>
            <a:pPr lvl="2"/>
            <a:r>
              <a:rPr lang="zh-CN" altLang="en-US" smtClean="0"/>
              <a:t>第三級</a:t>
            </a:r>
          </a:p>
          <a:p>
            <a:pPr lvl="3"/>
            <a:r>
              <a:rPr lang="zh-CN" altLang="en-US" smtClean="0"/>
              <a:t>第四級</a:t>
            </a:r>
          </a:p>
          <a:p>
            <a:pPr lvl="4"/>
            <a:r>
              <a:rPr lang="zh-CN" altLang="en-US" smtClean="0"/>
              <a:t>第五級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B4920C-7358-4336-83CC-4FE3C101A02B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8085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39B5F6-6126-490E-A5EC-A0B9504010A5}" type="datetimeFigureOut">
              <a:rPr lang="zh-CN" altLang="en-US" smtClean="0"/>
              <a:pPr>
                <a:defRPr/>
              </a:pPr>
              <a:t>2020/1/3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5023B-6A3C-4EA3-AE66-5A6D6590E647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541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090D6E-9A13-4644-A4C1-22BE64C39E05}" type="datetimeFigureOut">
              <a:rPr lang="zh-CN" altLang="en-US" smtClean="0"/>
              <a:pPr>
                <a:defRPr/>
              </a:pPr>
              <a:t>2020/1/3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84164-7E1A-40D4-8814-0A5BCF4E4CD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4842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2020/1/3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21128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E26566-709C-466C-A58E-888040DB09C0}" type="datetimeFigureOut">
              <a:rPr lang="zh-CN" altLang="en-US" smtClean="0"/>
              <a:pPr>
                <a:defRPr/>
              </a:pPr>
              <a:t>2020/1/3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D1800-9FCF-4317-920B-EE4D25C2894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50342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BCFBF-7E71-447B-87B1-D232EB2FAD6B}" type="datetimeFigureOut">
              <a:rPr lang="zh-CN" altLang="en-US" smtClean="0"/>
              <a:pPr>
                <a:defRPr/>
              </a:pPr>
              <a:t>2020/1/3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C1C10-A0E9-48D0-8E46-CD6986F599C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425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FE745-25E9-41AF-92A2-C5E6FFDD60E1}" type="datetimeFigureOut">
              <a:rPr lang="zh-CN" altLang="en-US" smtClean="0"/>
              <a:pPr>
                <a:defRPr/>
              </a:pPr>
              <a:t>2020/1/3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18E86-74EB-473B-91FB-AE4B23832EE1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84364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40F68-E40F-4345-9A9A-3DD81DE60C73}" type="datetimeFigureOut">
              <a:rPr lang="zh-CN" altLang="en-US" smtClean="0"/>
              <a:pPr>
                <a:defRPr/>
              </a:pPr>
              <a:t>2020/1/3</a:t>
            </a:fld>
            <a:endParaRPr lang="zh-CN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16818-4404-48B1-B5E7-E8B275A34C4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6343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8EBF2B-C289-4CAE-9C5A-9C852E19519D}" type="datetimeFigureOut">
              <a:rPr lang="zh-CN" altLang="en-US" smtClean="0"/>
              <a:pPr>
                <a:defRPr/>
              </a:pPr>
              <a:t>2020/1/3</a:t>
            </a:fld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A6B60-DC72-4131-94D4-FD3CAE94C680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71924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755167-7E1B-4E1E-BC04-503C5BF8BA2C}" type="datetimeFigureOut">
              <a:rPr lang="zh-CN" altLang="en-US" smtClean="0"/>
              <a:pPr>
                <a:defRPr/>
              </a:pPr>
              <a:t>2020/1/3</a:t>
            </a:fld>
            <a:endParaRPr lang="zh-CN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7F80B-CD6D-4911-8D5B-0E6E070FBD9E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789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417081-F110-4DC0-8744-20C5B5A16697}" type="datetimeFigureOut">
              <a:rPr lang="zh-CN" altLang="en-US" smtClean="0"/>
              <a:pPr>
                <a:defRPr/>
              </a:pPr>
              <a:t>2020/1/3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4A510-9858-4138-9E0E-74180DAEC5EC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609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439424-2F4D-4107-8821-7DAB63618D84}" type="datetimeFigureOut">
              <a:rPr lang="zh-CN" altLang="en-US" smtClean="0"/>
              <a:pPr>
                <a:defRPr/>
              </a:pPr>
              <a:t>2020/1/3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A6713-7E43-4DA7-88F4-4DB161994D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31748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48000">
              <a:schemeClr val="accent5">
                <a:lumMod val="50000"/>
              </a:schemeClr>
            </a:gs>
            <a:gs pos="69000">
              <a:schemeClr val="accent5">
                <a:lumMod val="50000"/>
              </a:schemeClr>
            </a:gs>
            <a:gs pos="97000">
              <a:schemeClr val="accent5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2020/1/3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883358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理解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利未记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利未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记教导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从拜金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牛偶像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的罪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中认罪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悔改之后的以色列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人该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怎样与圣洁的神同住（同行）。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利未记通过三个方面教导以色列人（选民）认识神的圣洁：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  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献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祭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制度；律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例规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条；刑罚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神对以色列人（选民）的心意：要分别为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圣作神的百姓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2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献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祭的预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表</a:t>
            </a: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来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10:4-14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，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19-20】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19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弟兄们，我们既因耶稣的血得以坦然进入至圣所，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20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是藉着他给我们开了一条又新、又活的路从幔子经过，这幔子就是他的身体。</a:t>
            </a:r>
          </a:p>
        </p:txBody>
      </p:sp>
    </p:spTree>
    <p:extLst>
      <p:ext uri="{BB962C8B-B14F-4D97-AF65-F5344CB8AC3E}">
        <p14:creationId xmlns:p14="http://schemas.microsoft.com/office/powerpoint/2010/main" val="11017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问题讨论</a:t>
            </a: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en-US" altLang="zh-CN" sz="8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    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en-US" altLang="zh-CN" sz="3600" b="1" kern="10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   </a:t>
            </a:r>
            <a:r>
              <a:rPr lang="zh-CN" altLang="en-US" sz="3600" b="1" kern="10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根据</a:t>
            </a:r>
            <a:r>
              <a:rPr lang="zh-CN" altLang="en-US" sz="3600" b="1" kern="10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利未记有关献祭的经文，讨论我们今天应该怎样过一个合神心意的“献祭”的基督徒（选民）的生活？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51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	重新开始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    以色列人（选民）怎样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从堕落犯罪中认罪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悔改之后，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重新开始一个合神心意的新的生活呢？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 第一步，献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祭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21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献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祭的定规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最好的献上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无瑕疵的献上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甘心献上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公开的献祭（人前的见证，信心与行为的统一）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无掺杂的献上（素祭中不可有酵和蜜）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完全按神的定规献上</a:t>
            </a:r>
          </a:p>
        </p:txBody>
      </p:sp>
    </p:spTree>
    <p:extLst>
      <p:ext uri="{BB962C8B-B14F-4D97-AF65-F5344CB8AC3E}">
        <p14:creationId xmlns:p14="http://schemas.microsoft.com/office/powerpoint/2010/main" val="412960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献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祭的预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表</a:t>
            </a: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来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9:19-28】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19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因为摩西当日照着律法将各样诫命传给众百姓，就拿朱红色绒和牛膝草，把牛犊、山羊的血和水洒在书上，又洒在众百姓身上，说：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20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这血就是　神与你们立约的凭据。”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21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他又照样把血洒在帐幕和各样器皿上。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22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按着律法，凡物差不多都是用血洁净的，若不流血，罪就不得赦免了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19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来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9:19-28】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23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照着天上样式作的物件，必须用这些祭物去洁净；但那天上的本物自然当用更美的祭物去洁净。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24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因为基督并不是进了人手所造的圣所（这不过是真圣所的影像），乃是进了天堂，如今为我们显在　神面前；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25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也不是多次将自己献上，像那大祭司每年带着牛羊的血进入圣所（“牛羊的血”原文作“不是自己的血”）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51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献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祭的预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表</a:t>
            </a: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来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9:19-28】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26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如果这样，他从创世以来，就必多次受苦了；但如今在这末世显现一次，把自己献为祭，好除掉罪。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27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按着定命，人人都有一死，死后且有审判。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28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像这样，基督既然一次被献，担当了多人的罪，将来要向那等候他的人第二次显现，并与罪无关，乃是为拯救他们。</a:t>
            </a:r>
          </a:p>
        </p:txBody>
      </p:sp>
    </p:spTree>
    <p:extLst>
      <p:ext uri="{BB962C8B-B14F-4D97-AF65-F5344CB8AC3E}">
        <p14:creationId xmlns:p14="http://schemas.microsoft.com/office/powerpoint/2010/main" val="261838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献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祭的预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表</a:t>
            </a: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来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10:4-14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，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19-20】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因为公牛和山羊的血断不能除罪。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所以，基督到世上来的时候，就说：“　神啊，祭物和礼物是你不愿意的，你曾给我预备了身体。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燔祭和赎罪祭是你不喜欢的。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7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那时我说：‘　神啊，我来了，为要照你的旨意行，我的事在经卷上已经记载了。’”</a:t>
            </a:r>
          </a:p>
        </p:txBody>
      </p:sp>
    </p:spTree>
    <p:extLst>
      <p:ext uri="{BB962C8B-B14F-4D97-AF65-F5344CB8AC3E}">
        <p14:creationId xmlns:p14="http://schemas.microsoft.com/office/powerpoint/2010/main" val="283295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献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祭的预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表</a:t>
            </a: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来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10:4-14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，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19-20】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8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以上说：“祭物和礼物，燔祭和赎罪祭，是你不愿意的，也是你不喜欢的（这都是按着律法献的）。”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9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后又说：“我来了为要照你的旨意行。”可见他是除去在先的，为要立定在后的。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10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我们凭这旨意，靠耶稣基督只一次献上他的身体，就得以成圣。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11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凡祭司天天站着侍奉　神，屡次献上一样的祭物，这祭物永不能除罪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46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献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祭的预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表</a:t>
            </a: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来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10:4-14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，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19-20】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12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但基督献了一次永远的赎罪祭，就在　神的右边坐下了，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13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从此等候他仇敌成了他的脚凳。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14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因为他一次献祭，便叫那得以成圣的人永远完全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7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7588</TotalTime>
  <Words>513</Words>
  <Application>Microsoft Office PowerPoint</Application>
  <PresentationFormat>全屏显示(4:3)</PresentationFormat>
  <Paragraphs>55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8" baseType="lpstr">
      <vt:lpstr>新細明體</vt:lpstr>
      <vt:lpstr>宋体</vt:lpstr>
      <vt:lpstr>微软雅黑</vt:lpstr>
      <vt:lpstr>Arial</vt:lpstr>
      <vt:lpstr>Calibri</vt:lpstr>
      <vt:lpstr>Calibri Light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Barnabas Feng</cp:lastModifiedBy>
  <cp:revision>907</cp:revision>
  <dcterms:created xsi:type="dcterms:W3CDTF">2014-02-25T17:54:08Z</dcterms:created>
  <dcterms:modified xsi:type="dcterms:W3CDTF">2020-01-03T21:48:08Z</dcterms:modified>
</cp:coreProperties>
</file>