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1079" r:id="rId2"/>
    <p:sldId id="1602" r:id="rId3"/>
    <p:sldId id="1603" r:id="rId4"/>
    <p:sldId id="1604" r:id="rId5"/>
    <p:sldId id="1605" r:id="rId6"/>
    <p:sldId id="1438" r:id="rId7"/>
    <p:sldId id="1608" r:id="rId8"/>
    <p:sldId id="1609" r:id="rId9"/>
    <p:sldId id="1610" r:id="rId10"/>
    <p:sldId id="1611" r:id="rId11"/>
    <p:sldId id="1612" r:id="rId12"/>
    <p:sldId id="1098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86" y="7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2019/12/6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Lev 1:1-17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耶和华从会幕中呼叫摩西，对他说：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你晓谕以色列人说：你们中间若有人献供物给耶和华，要从牛群羊群中，献牲畜为供物。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他的供物若以牛为燔祭，就要在会幕门口献一只没有残疾的公牛，可以在耶和华面前蒙悦纳。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他要按手在燔祭牲的头上，燔祭便蒙悦纳，为他赎罪。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替罪的祭物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罪的转嫁（替代赎罪）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联合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献祭者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要自己宰杀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牲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燔祭</a:t>
            </a: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火祭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洒血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引导选民盼望将来的完全的赎罪祭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牛，羊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，鸟的祭物</a:t>
            </a:r>
          </a:p>
        </p:txBody>
      </p:sp>
    </p:spTree>
    <p:extLst>
      <p:ext uri="{BB962C8B-B14F-4D97-AF65-F5344CB8AC3E}">
        <p14:creationId xmlns:p14="http://schemas.microsoft.com/office/powerpoint/2010/main" val="7822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圣经中“人自认为讨神喜悦（按私意献祭），实则悖逆神心意”的例子？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人如果按自己的意思取悦神（按自己的意思献祭）会导致哪些后果？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自己“自以为合神心意，结果却背离神心意”的经历（如有）？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1:1_17】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他要在耶和华面前宰公牛；亚伦子孙作祭司的，要奉上血，把血洒在会幕门口坛的周围。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那人要剥去燔祭牲的皮，把燔祭牲切成块子。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祭司亚伦的子孙，要把火放在坛上，把柴摆在火上。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亚伦子孙作祭司的，要把肉块和头并脂油，摆在坛上火的柴上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4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1:1_17】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但燔祭的脏腑与腿，要用水洗，祭司就要把一切全烧在坛上，当作燔祭，献与耶和华为馨香的火祭。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人的供物若以绵羊或山羊为燔祭，就要献上没有残疾的公羊。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要把羊宰于坛的北边，在耶和华面前；亚伦子孙作祭司的，要把羊血洒在坛的周围。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要把燔祭牲切成块子，连头和脂油，祭司就要摆在坛上火的柴上。</a:t>
            </a:r>
          </a:p>
        </p:txBody>
      </p:sp>
    </p:spTree>
    <p:extLst>
      <p:ext uri="{BB962C8B-B14F-4D97-AF65-F5344CB8AC3E}">
        <p14:creationId xmlns:p14="http://schemas.microsoft.com/office/powerpoint/2010/main" val="19408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1:1_17】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但脏腑与腿要用水洗，祭司就要全然奉献烧在坛上。这是燔祭，是献与耶和华为馨香的火祭。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人奉给耶和华的供物，若以鸟为燔祭，就要献斑鸠或是雏鸽为供物。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祭司要把鸟拿到坛前，揪下头来，把鸟烧在坛上，鸟的血要流在坛的旁边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又要把鸟的嗉子和脏物除掉（“脏物”或作“翎毛”），丢在坛的东边倒灰的地方。</a:t>
            </a:r>
          </a:p>
        </p:txBody>
      </p:sp>
    </p:spTree>
    <p:extLst>
      <p:ext uri="{BB962C8B-B14F-4D97-AF65-F5344CB8AC3E}">
        <p14:creationId xmlns:p14="http://schemas.microsoft.com/office/powerpoint/2010/main" val="14586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1:1_17】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要拿着鸟的两个翅膀，把鸟撕开，只是不可撕断，祭司要在坛上、在火的柴上焚烧。这是燔祭，是献与耶和华为馨香的火祭。”</a:t>
            </a:r>
          </a:p>
        </p:txBody>
      </p:sp>
    </p:spTree>
    <p:extLst>
      <p:ext uri="{BB962C8B-B14F-4D97-AF65-F5344CB8AC3E}">
        <p14:creationId xmlns:p14="http://schemas.microsoft.com/office/powerpoint/2010/main" val="17975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怎样献燔祭？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燔祭的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种类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怎样献燔祭？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燔祭的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种类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人向神献祭表明：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一切都是来源于神，也应归于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自己是罪人，需要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赎罪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自己需要得到神的赦免</a:t>
            </a:r>
          </a:p>
        </p:txBody>
      </p:sp>
    </p:spTree>
    <p:extLst>
      <p:ext uri="{BB962C8B-B14F-4D97-AF65-F5344CB8AC3E}">
        <p14:creationId xmlns:p14="http://schemas.microsoft.com/office/powerpoint/2010/main" val="20478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神定规人献祭的方式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避免人自己按私意献祭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献最好的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甘心乐意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在会幕的门口敬献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公开的献祭</a:t>
            </a:r>
          </a:p>
        </p:txBody>
      </p:sp>
    </p:spTree>
    <p:extLst>
      <p:ext uri="{BB962C8B-B14F-4D97-AF65-F5344CB8AC3E}">
        <p14:creationId xmlns:p14="http://schemas.microsoft.com/office/powerpoint/2010/main" val="3425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7534</TotalTime>
  <Words>595</Words>
  <Application>Microsoft Office PowerPoint</Application>
  <PresentationFormat>全屏显示(4:3)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899</cp:revision>
  <dcterms:created xsi:type="dcterms:W3CDTF">2014-02-25T17:54:08Z</dcterms:created>
  <dcterms:modified xsi:type="dcterms:W3CDTF">2019-12-06T16:38:05Z</dcterms:modified>
</cp:coreProperties>
</file>