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1079" r:id="rId2"/>
    <p:sldId id="1554" r:id="rId3"/>
    <p:sldId id="1555" r:id="rId4"/>
    <p:sldId id="1556" r:id="rId5"/>
    <p:sldId id="1557" r:id="rId6"/>
    <p:sldId id="1558" r:id="rId7"/>
    <p:sldId id="1559" r:id="rId8"/>
    <p:sldId id="1560" r:id="rId9"/>
    <p:sldId id="1561" r:id="rId10"/>
    <p:sldId id="1562" r:id="rId11"/>
    <p:sldId id="1438" r:id="rId12"/>
    <p:sldId id="1470" r:id="rId13"/>
    <p:sldId id="1563" r:id="rId14"/>
    <p:sldId id="1566" r:id="rId15"/>
    <p:sldId id="1564" r:id="rId16"/>
    <p:sldId id="1568"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138" autoAdjust="0"/>
    <p:restoredTop sz="94660"/>
  </p:normalViewPr>
  <p:slideViewPr>
    <p:cSldViewPr>
      <p:cViewPr varScale="1">
        <p:scale>
          <a:sx n="60" d="100"/>
          <a:sy n="60" d="100"/>
        </p:scale>
        <p:origin x="24" y="11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2019/10/18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2019/10/18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2019/10/18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2019/10/18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2019/10/18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2019/10/18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2019/10/18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2019/10/18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2019/10/18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2019/10/18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2019/10/18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2019/10/18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2019/10/18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2019/10/18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比撒列和亚何利亚伯，并一切心里有智慧的，就是蒙耶和华赐智慧聪明，叫他知道作圣所各样使用之工的，都要照耶和华所吩咐的作工。”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凡耶和华赐他心里有智慧，而且受感前来作这工的，摩西把他们和比撒列并亚何利亚伯一同召来</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拿蓝色、紫色、朱红色线和捻的细麻，用绣花的手工织帐幕的门帘。</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又为帘子作五根柱子和柱子上的钩子，用金子把柱顶和柱子上的杆子包裹。柱子有五个带卯的座，是铜的。</a:t>
            </a:r>
          </a:p>
        </p:txBody>
      </p:sp>
    </p:spTree>
    <p:extLst>
      <p:ext uri="{BB962C8B-B14F-4D97-AF65-F5344CB8AC3E}">
        <p14:creationId xmlns:p14="http://schemas.microsoft.com/office/powerpoint/2010/main" val="72799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建造会幕的工作开始（</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摩西拦住</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百姓的敬献，因为已经有了足够的材料（</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5-7</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III</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会幕的建造</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8-38</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32566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选民</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对神呼召的</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回应</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立刻开始行动（不是空谈）</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只</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将新闻</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说说听听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。（参徒</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17:21</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远</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避</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空谈</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因为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这都是虚妄无益的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多</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身体没有灵魂是死的，信心没有行为也是死的。</a:t>
            </a:r>
          </a:p>
        </p:txBody>
      </p:sp>
    </p:spTree>
    <p:extLst>
      <p:ext uri="{BB962C8B-B14F-4D97-AF65-F5344CB8AC3E}">
        <p14:creationId xmlns:p14="http://schemas.microsoft.com/office/powerpoint/2010/main" val="639644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选民</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对神呼召的</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回应</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甘心乐意（奉献甚至过于所需）</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马其顿教会</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奉献的榜样：</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林后</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8:1-5】</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弟兄们，我把　神赐给马其顿众教会的恩告诉你们，</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就是他们在患难中受大试炼的时候，仍有满足的快乐；在极穷之间，还格外显出他们乐捐的厚恩。</a:t>
            </a:r>
          </a:p>
        </p:txBody>
      </p:sp>
    </p:spTree>
    <p:extLst>
      <p:ext uri="{BB962C8B-B14F-4D97-AF65-F5344CB8AC3E}">
        <p14:creationId xmlns:p14="http://schemas.microsoft.com/office/powerpoint/2010/main" val="2584744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选民</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对神呼召的</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回应</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甘心乐意（奉献甚至过于所需）</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马其顿教会</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奉献的榜样：</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林后</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8:1-5】</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我</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可以证明：他们是按着力量，而且也过了力量，自己甘心乐意地捐助，</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再三</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地求我们，准他们在这供给圣徒的恩情上有份。</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并且</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他们所作的，不但照我们所想望的，更照　神的旨意，先把自己献给主，又归附了我们。</a:t>
            </a:r>
          </a:p>
        </p:txBody>
      </p:sp>
    </p:spTree>
    <p:extLst>
      <p:ext uri="{BB962C8B-B14F-4D97-AF65-F5344CB8AC3E}">
        <p14:creationId xmlns:p14="http://schemas.microsoft.com/office/powerpoint/2010/main" val="2681846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帐幕</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和罩盖的</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制作</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由内至</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外</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内在华美，外在</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朴拙</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帐幕</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和罩棚盖的建造顺序是由内及外，内在华美，外在朴拙</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如果</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这一顺序颠倒的话，那就成为装冒为善的法利赛人。</a:t>
            </a:r>
          </a:p>
        </p:txBody>
      </p:sp>
    </p:spTree>
    <p:extLst>
      <p:ext uri="{BB962C8B-B14F-4D97-AF65-F5344CB8AC3E}">
        <p14:creationId xmlns:p14="http://schemas.microsoft.com/office/powerpoint/2010/main" val="2035196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板</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和</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闩</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33】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板腰间的中闩从这一头通到那一头</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在这一切之外，要存着爱心，</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爱心就是联络全德的</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弗</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6:14】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所以要站稳了，用</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真理当作带子束腰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，用公义当作护心镜遮胸，</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彼前</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你们年幼的，也要顺服年长的。就是你们众人也都要</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以谦卑束腰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，彼此顺服，因为　神阻挡骄傲的人，赐恩给谦卑的人。</a:t>
            </a: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7924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从</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人的责任的角度出发，分享选民在建造会幕中重要（必要）的条件（每小组请至少列出三条）？给我们怎样的启示？ </a:t>
            </a: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主耶稣在传福音（以及初期教会建立）的过程中，神看重人的内心（生命重生），过于看重外在果效（人数倍增）的例子？给我们有怎样的启示？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这些人就从摩西收了以色列人为作圣所并圣所使用之工所拿来的礼物。百姓每早晨还把甘心献的礼物拿来。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凡作圣所一切工的智慧人，各都离开他所作的工，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来对摩西说：“百姓为耶和华吩咐使用之工所拿来的，富富有余。”</a:t>
            </a:r>
          </a:p>
        </p:txBody>
      </p:sp>
    </p:spTree>
    <p:extLst>
      <p:ext uri="{BB962C8B-B14F-4D97-AF65-F5344CB8AC3E}">
        <p14:creationId xmlns:p14="http://schemas.microsoft.com/office/powerpoint/2010/main" val="4159087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摩西传命，他们就在全营中宣告说：“无论男女，不必再为圣所拿什么礼物来。”这样才拦住百姓，不再拿礼物来。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因为他们所有的材料够作一切当做的物，而且有余。</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他们中间凡心里有智慧作工的，用十幅幔子作帐幕。这幔子是比撒列用捻的细麻和蓝色、紫色、朱红色线制造的，并用巧匠的手工绣上基路伯。</a:t>
            </a:r>
          </a:p>
        </p:txBody>
      </p:sp>
    </p:spTree>
    <p:extLst>
      <p:ext uri="{BB962C8B-B14F-4D97-AF65-F5344CB8AC3E}">
        <p14:creationId xmlns:p14="http://schemas.microsoft.com/office/powerpoint/2010/main" val="3032487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每幅幔子长二十八肘，宽四肘，都是一样的尺寸。</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他使这五幅幔子幅幅相连，又使那五幅幔子幅幅相连。</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在这相连的幔子末幅边上作蓝色的钮扣，在那相连的幔子末幅边上也照样作。</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在这相连的幔子上作五十个钮扣，在那相连的幔子上也作五十个钮扣，都是两两相对。</a:t>
            </a:r>
          </a:p>
        </p:txBody>
      </p:sp>
    </p:spTree>
    <p:extLst>
      <p:ext uri="{BB962C8B-B14F-4D97-AF65-F5344CB8AC3E}">
        <p14:creationId xmlns:p14="http://schemas.microsoft.com/office/powerpoint/2010/main" val="4095871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又作五十个金钩，使幔子相连。这才成了一个帐幕。</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他用山羊毛织十一幅幔子，作为帐幕以上的罩棚。</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每幅幔子长三十肘，宽四肘。十一幅幔子都是一样的尺寸。</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他把五幅幔子连成一幅，又把六幅幔子连成一幅。</a:t>
            </a:r>
          </a:p>
        </p:txBody>
      </p:sp>
    </p:spTree>
    <p:extLst>
      <p:ext uri="{BB962C8B-B14F-4D97-AF65-F5344CB8AC3E}">
        <p14:creationId xmlns:p14="http://schemas.microsoft.com/office/powerpoint/2010/main" val="228010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在这相连的幔子末幅边上作五十个钮扣，在那相连的幔子末幅边上也作五十个钮扣。</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又作五十个铜钩，使罩棚连成一个；</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并用染红的公羊皮作罩棚的盖，再用海狗皮作一层罩棚上的顶盖。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他用皂荚木作帐幕的竖板</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每块长十肘，宽一肘半，</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每块有两榫相对，帐幕一切的板都是这样作</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68085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帐幕的南面作板二十块。</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在这二十块板底下，又作四十个带卯的银座。两卯接这块板上的两榫，两卯接那块板上的两榫。</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帐幕的第二面，就是北面，也作板二十块，</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和带卯的银座四十个。这板底下有两卯，那板底下也</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有两</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卯</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帐幕的后面，就是西面，作板六块。</a:t>
            </a:r>
          </a:p>
        </p:txBody>
      </p:sp>
    </p:spTree>
    <p:extLst>
      <p:ext uri="{BB962C8B-B14F-4D97-AF65-F5344CB8AC3E}">
        <p14:creationId xmlns:p14="http://schemas.microsoft.com/office/powerpoint/2010/main" val="3609928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帐幕后面的拐角作板两块。</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板的下半截是双的，上半截是整的，直到第一个环子，在帐幕的两个拐角上都是这样作。</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有八块板和十六个带卯的银座，每块板底下有两卯。</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他用皂荚木作闩。为帐幕这面的板作五闩，</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为帐幕那面的板作五闩，又为帐幕后面的板作五闩。</a:t>
            </a:r>
          </a:p>
        </p:txBody>
      </p:sp>
    </p:spTree>
    <p:extLst>
      <p:ext uri="{BB962C8B-B14F-4D97-AF65-F5344CB8AC3E}">
        <p14:creationId xmlns:p14="http://schemas.microsoft.com/office/powerpoint/2010/main" val="2720905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36:1-38】</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使板腰间的中闩从这一头通到那一头。</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用金子将板包裹，又作板上的金环套闩；闩也用金子包裹。</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他用蓝色、紫色、朱红色线和捻的细麻织幔子，以巧匠的手工绣上基路伯。</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为幔子作四根皂荚木柱子，用金包裹，柱子上有金钩，又为柱子铸了四个带卯的银座。</a:t>
            </a:r>
          </a:p>
        </p:txBody>
      </p:sp>
    </p:spTree>
    <p:extLst>
      <p:ext uri="{BB962C8B-B14F-4D97-AF65-F5344CB8AC3E}">
        <p14:creationId xmlns:p14="http://schemas.microsoft.com/office/powerpoint/2010/main" val="3573513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7394</TotalTime>
  <Words>1117</Words>
  <Application>Microsoft Office PowerPoint</Application>
  <PresentationFormat>全屏显示(4:3)</PresentationFormat>
  <Paragraphs>89</Paragraphs>
  <Slides>17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872</cp:revision>
  <dcterms:created xsi:type="dcterms:W3CDTF">2014-02-25T17:54:08Z</dcterms:created>
  <dcterms:modified xsi:type="dcterms:W3CDTF">2019-10-18T20:51:53Z</dcterms:modified>
</cp:coreProperties>
</file>